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54" r:id="rId1"/>
    <p:sldMasterId id="2147483755" r:id="rId2"/>
  </p:sldMasterIdLst>
  <p:notesMasterIdLst>
    <p:notesMasterId r:id="rId5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Lst>
  <p:sldSz cx="9144000" cy="5143500" type="screen16x9"/>
  <p:notesSz cx="6858000" cy="9144000"/>
  <p:embeddedFontLst>
    <p:embeddedFont>
      <p:font typeface="Calibri" panose="020F0502020204030204" pitchFamily="34" charset="0"/>
      <p:regular r:id="rId57"/>
      <p:bold r:id="rId58"/>
      <p:italic r:id="rId59"/>
      <p:boldItalic r:id="rId60"/>
    </p:embeddedFont>
    <p:embeddedFont>
      <p:font typeface="Inconsolata" panose="020B0604020202020204" charset="0"/>
      <p:regular r:id="rId61"/>
      <p:bold r:id="rId62"/>
    </p:embeddedFont>
    <p:embeddedFont>
      <p:font typeface="Roboto" panose="020B0604020202020204" charset="0"/>
      <p:regular r:id="rId63"/>
      <p:bold r:id="rId64"/>
      <p:italic r:id="rId65"/>
      <p:boldItalic r:id="rId66"/>
    </p:embeddedFont>
    <p:embeddedFont>
      <p:font typeface="Roboto Light" panose="020B0604020202020204" charset="0"/>
      <p:regular r:id="rId67"/>
      <p:bold r:id="rId68"/>
      <p:italic r:id="rId69"/>
      <p:boldItalic r:id="rId70"/>
    </p:embeddedFont>
    <p:embeddedFont>
      <p:font typeface="Roboto Medium" panose="020B0604020202020204" charset="0"/>
      <p:regular r:id="rId71"/>
      <p:bold r:id="rId72"/>
      <p:italic r:id="rId73"/>
      <p:boldItalic r:id="rId74"/>
    </p:embeddedFont>
    <p:embeddedFont>
      <p:font typeface="Roboto Thin" panose="020B0604020202020204" charset="0"/>
      <p:regular r:id="rId75"/>
      <p:bold r:id="rId76"/>
      <p:italic r:id="rId77"/>
      <p:boldItalic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7" d="100"/>
          <a:sy n="117" d="100"/>
        </p:scale>
        <p:origin x="126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font" Target="fonts/font7.fntdata"/><Relationship Id="rId68" Type="http://schemas.openxmlformats.org/officeDocument/2006/relationships/font" Target="fonts/font12.fntdata"/><Relationship Id="rId76" Type="http://schemas.openxmlformats.org/officeDocument/2006/relationships/font" Target="fonts/font20.fntdata"/><Relationship Id="rId7" Type="http://schemas.openxmlformats.org/officeDocument/2006/relationships/slide" Target="slides/slide5.xml"/><Relationship Id="rId71" Type="http://schemas.openxmlformats.org/officeDocument/2006/relationships/font" Target="fonts/font15.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font" Target="fonts/font18.fntdata"/><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font" Target="fonts/font5.fntdata"/><Relationship Id="rId82"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78" Type="http://schemas.openxmlformats.org/officeDocument/2006/relationships/font" Target="fonts/font22.fntdata"/><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font" Target="fonts/font21.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6.fntdata"/><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ribbble.com/shots/5137709-Email-Security"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ribbble.com/shots/2172908-Mobile-animation"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7"/>
        <p:cNvGrpSpPr/>
        <p:nvPr/>
      </p:nvGrpSpPr>
      <p:grpSpPr>
        <a:xfrm>
          <a:off x="0" y="0"/>
          <a:ext cx="0" cy="0"/>
          <a:chOff x="0" y="0"/>
          <a:chExt cx="0" cy="0"/>
        </a:xfrm>
      </p:grpSpPr>
      <p:sp>
        <p:nvSpPr>
          <p:cNvPr id="2068" name="Google Shape;2068;g4789b2c72f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9" name="Google Shape;2069;g4789b2c72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2"/>
        <p:cNvGrpSpPr/>
        <p:nvPr/>
      </p:nvGrpSpPr>
      <p:grpSpPr>
        <a:xfrm>
          <a:off x="0" y="0"/>
          <a:ext cx="0" cy="0"/>
          <a:chOff x="0" y="0"/>
          <a:chExt cx="0" cy="0"/>
        </a:xfrm>
      </p:grpSpPr>
      <p:sp>
        <p:nvSpPr>
          <p:cNvPr id="2163" name="Google Shape;2163;g61e4f61bf2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4" name="Google Shape;2164;g61e4f61bf2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5"/>
        <p:cNvGrpSpPr/>
        <p:nvPr/>
      </p:nvGrpSpPr>
      <p:grpSpPr>
        <a:xfrm>
          <a:off x="0" y="0"/>
          <a:ext cx="0" cy="0"/>
          <a:chOff x="0" y="0"/>
          <a:chExt cx="0" cy="0"/>
        </a:xfrm>
      </p:grpSpPr>
      <p:sp>
        <p:nvSpPr>
          <p:cNvPr id="2196" name="Google Shape;2196;g61e4f61bf2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7" name="Google Shape;2197;g61e4f61bf2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4"/>
        <p:cNvGrpSpPr/>
        <p:nvPr/>
      </p:nvGrpSpPr>
      <p:grpSpPr>
        <a:xfrm>
          <a:off x="0" y="0"/>
          <a:ext cx="0" cy="0"/>
          <a:chOff x="0" y="0"/>
          <a:chExt cx="0" cy="0"/>
        </a:xfrm>
      </p:grpSpPr>
      <p:sp>
        <p:nvSpPr>
          <p:cNvPr id="2205" name="Google Shape;2205;g61e4f61bf2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6" name="Google Shape;2206;g61e4f61bf2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3"/>
        <p:cNvGrpSpPr/>
        <p:nvPr/>
      </p:nvGrpSpPr>
      <p:grpSpPr>
        <a:xfrm>
          <a:off x="0" y="0"/>
          <a:ext cx="0" cy="0"/>
          <a:chOff x="0" y="0"/>
          <a:chExt cx="0" cy="0"/>
        </a:xfrm>
      </p:grpSpPr>
      <p:sp>
        <p:nvSpPr>
          <p:cNvPr id="2214" name="Google Shape;2214;g61e4f61bf2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5" name="Google Shape;2215;g61e4f61bf2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2"/>
        <p:cNvGrpSpPr/>
        <p:nvPr/>
      </p:nvGrpSpPr>
      <p:grpSpPr>
        <a:xfrm>
          <a:off x="0" y="0"/>
          <a:ext cx="0" cy="0"/>
          <a:chOff x="0" y="0"/>
          <a:chExt cx="0" cy="0"/>
        </a:xfrm>
      </p:grpSpPr>
      <p:sp>
        <p:nvSpPr>
          <p:cNvPr id="2223" name="Google Shape;2223;g61e4f61bf2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4" name="Google Shape;2224;g61e4f61bf2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2"/>
        <p:cNvGrpSpPr/>
        <p:nvPr/>
      </p:nvGrpSpPr>
      <p:grpSpPr>
        <a:xfrm>
          <a:off x="0" y="0"/>
          <a:ext cx="0" cy="0"/>
          <a:chOff x="0" y="0"/>
          <a:chExt cx="0" cy="0"/>
        </a:xfrm>
      </p:grpSpPr>
      <p:sp>
        <p:nvSpPr>
          <p:cNvPr id="2233" name="Google Shape;2233;g61e4f61bf2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4" name="Google Shape;2234;g61e4f61bf2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2"/>
        <p:cNvGrpSpPr/>
        <p:nvPr/>
      </p:nvGrpSpPr>
      <p:grpSpPr>
        <a:xfrm>
          <a:off x="0" y="0"/>
          <a:ext cx="0" cy="0"/>
          <a:chOff x="0" y="0"/>
          <a:chExt cx="0" cy="0"/>
        </a:xfrm>
      </p:grpSpPr>
      <p:sp>
        <p:nvSpPr>
          <p:cNvPr id="2243" name="Google Shape;2243;g61e4f61bf2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4" name="Google Shape;2244;g61e4f61bf2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8"/>
        <p:cNvGrpSpPr/>
        <p:nvPr/>
      </p:nvGrpSpPr>
      <p:grpSpPr>
        <a:xfrm>
          <a:off x="0" y="0"/>
          <a:ext cx="0" cy="0"/>
          <a:chOff x="0" y="0"/>
          <a:chExt cx="0" cy="0"/>
        </a:xfrm>
      </p:grpSpPr>
      <p:sp>
        <p:nvSpPr>
          <p:cNvPr id="2249" name="Google Shape;2249;g61e4f61bf2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0" name="Google Shape;2250;g61e4f61bf2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5"/>
        <p:cNvGrpSpPr/>
        <p:nvPr/>
      </p:nvGrpSpPr>
      <p:grpSpPr>
        <a:xfrm>
          <a:off x="0" y="0"/>
          <a:ext cx="0" cy="0"/>
          <a:chOff x="0" y="0"/>
          <a:chExt cx="0" cy="0"/>
        </a:xfrm>
      </p:grpSpPr>
      <p:sp>
        <p:nvSpPr>
          <p:cNvPr id="2256" name="Google Shape;2256;g8144961749_0_10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7" name="Google Shape;2257;g8144961749_0_10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1"/>
        <p:cNvGrpSpPr/>
        <p:nvPr/>
      </p:nvGrpSpPr>
      <p:grpSpPr>
        <a:xfrm>
          <a:off x="0" y="0"/>
          <a:ext cx="0" cy="0"/>
          <a:chOff x="0" y="0"/>
          <a:chExt cx="0" cy="0"/>
        </a:xfrm>
      </p:grpSpPr>
      <p:sp>
        <p:nvSpPr>
          <p:cNvPr id="2262" name="Google Shape;2262;g61e4f61bf2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3" name="Google Shape;2263;g61e4f61bf2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3"/>
        <p:cNvGrpSpPr/>
        <p:nvPr/>
      </p:nvGrpSpPr>
      <p:grpSpPr>
        <a:xfrm>
          <a:off x="0" y="0"/>
          <a:ext cx="0" cy="0"/>
          <a:chOff x="0" y="0"/>
          <a:chExt cx="0" cy="0"/>
        </a:xfrm>
      </p:grpSpPr>
      <p:sp>
        <p:nvSpPr>
          <p:cNvPr id="2074" name="Google Shape;2074;g63076490a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5" name="Google Shape;2075;g63076490a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7"/>
        <p:cNvGrpSpPr/>
        <p:nvPr/>
      </p:nvGrpSpPr>
      <p:grpSpPr>
        <a:xfrm>
          <a:off x="0" y="0"/>
          <a:ext cx="0" cy="0"/>
          <a:chOff x="0" y="0"/>
          <a:chExt cx="0" cy="0"/>
        </a:xfrm>
      </p:grpSpPr>
      <p:sp>
        <p:nvSpPr>
          <p:cNvPr id="2268" name="Google Shape;2268;g61e4f61bf2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9" name="Google Shape;2269;g61e4f61bf2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3"/>
        <p:cNvGrpSpPr/>
        <p:nvPr/>
      </p:nvGrpSpPr>
      <p:grpSpPr>
        <a:xfrm>
          <a:off x="0" y="0"/>
          <a:ext cx="0" cy="0"/>
          <a:chOff x="0" y="0"/>
          <a:chExt cx="0" cy="0"/>
        </a:xfrm>
      </p:grpSpPr>
      <p:sp>
        <p:nvSpPr>
          <p:cNvPr id="2274" name="Google Shape;2274;g61e4f61bf2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5" name="Google Shape;2275;g61e4f61bf2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9"/>
        <p:cNvGrpSpPr/>
        <p:nvPr/>
      </p:nvGrpSpPr>
      <p:grpSpPr>
        <a:xfrm>
          <a:off x="0" y="0"/>
          <a:ext cx="0" cy="0"/>
          <a:chOff x="0" y="0"/>
          <a:chExt cx="0" cy="0"/>
        </a:xfrm>
      </p:grpSpPr>
      <p:sp>
        <p:nvSpPr>
          <p:cNvPr id="2280" name="Google Shape;2280;g61e4f61bf2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1" name="Google Shape;2281;g61e4f61bf2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0"/>
        <p:cNvGrpSpPr/>
        <p:nvPr/>
      </p:nvGrpSpPr>
      <p:grpSpPr>
        <a:xfrm>
          <a:off x="0" y="0"/>
          <a:ext cx="0" cy="0"/>
          <a:chOff x="0" y="0"/>
          <a:chExt cx="0" cy="0"/>
        </a:xfrm>
      </p:grpSpPr>
      <p:sp>
        <p:nvSpPr>
          <p:cNvPr id="2311" name="Google Shape;2311;g61e4f61bf2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2" name="Google Shape;2312;g61e4f61bf2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61e4f61bf2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61e4f61bf2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1"/>
        <p:cNvGrpSpPr/>
        <p:nvPr/>
      </p:nvGrpSpPr>
      <p:grpSpPr>
        <a:xfrm>
          <a:off x="0" y="0"/>
          <a:ext cx="0" cy="0"/>
          <a:chOff x="0" y="0"/>
          <a:chExt cx="0" cy="0"/>
        </a:xfrm>
      </p:grpSpPr>
      <p:sp>
        <p:nvSpPr>
          <p:cNvPr id="2372" name="Google Shape;2372;g61e4f61bf2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3" name="Google Shape;2373;g61e4f61bf2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8"/>
        <p:cNvGrpSpPr/>
        <p:nvPr/>
      </p:nvGrpSpPr>
      <p:grpSpPr>
        <a:xfrm>
          <a:off x="0" y="0"/>
          <a:ext cx="0" cy="0"/>
          <a:chOff x="0" y="0"/>
          <a:chExt cx="0" cy="0"/>
        </a:xfrm>
      </p:grpSpPr>
      <p:sp>
        <p:nvSpPr>
          <p:cNvPr id="2389" name="Google Shape;2389;g61e4f61bf2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0" name="Google Shape;2390;g61e4f61bf2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4"/>
        <p:cNvGrpSpPr/>
        <p:nvPr/>
      </p:nvGrpSpPr>
      <p:grpSpPr>
        <a:xfrm>
          <a:off x="0" y="0"/>
          <a:ext cx="0" cy="0"/>
          <a:chOff x="0" y="0"/>
          <a:chExt cx="0" cy="0"/>
        </a:xfrm>
      </p:grpSpPr>
      <p:sp>
        <p:nvSpPr>
          <p:cNvPr id="2395" name="Google Shape;2395;g61e4f61bf2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6" name="Google Shape;2396;g61e4f61bf2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2"/>
        <p:cNvGrpSpPr/>
        <p:nvPr/>
      </p:nvGrpSpPr>
      <p:grpSpPr>
        <a:xfrm>
          <a:off x="0" y="0"/>
          <a:ext cx="0" cy="0"/>
          <a:chOff x="0" y="0"/>
          <a:chExt cx="0" cy="0"/>
        </a:xfrm>
      </p:grpSpPr>
      <p:sp>
        <p:nvSpPr>
          <p:cNvPr id="2403" name="Google Shape;2403;g61e4f61bf2_0_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4" name="Google Shape;2404;g61e4f61bf2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0"/>
        <p:cNvGrpSpPr/>
        <p:nvPr/>
      </p:nvGrpSpPr>
      <p:grpSpPr>
        <a:xfrm>
          <a:off x="0" y="0"/>
          <a:ext cx="0" cy="0"/>
          <a:chOff x="0" y="0"/>
          <a:chExt cx="0" cy="0"/>
        </a:xfrm>
      </p:grpSpPr>
      <p:sp>
        <p:nvSpPr>
          <p:cNvPr id="2411" name="Google Shape;2411;g61e4f61bf2_0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2" name="Google Shape;2412;g61e4f61bf2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9"/>
        <p:cNvGrpSpPr/>
        <p:nvPr/>
      </p:nvGrpSpPr>
      <p:grpSpPr>
        <a:xfrm>
          <a:off x="0" y="0"/>
          <a:ext cx="0" cy="0"/>
          <a:chOff x="0" y="0"/>
          <a:chExt cx="0" cy="0"/>
        </a:xfrm>
      </p:grpSpPr>
      <p:sp>
        <p:nvSpPr>
          <p:cNvPr id="2090" name="Google Shape;2090;g4789b2c72f_0_63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1" name="Google Shape;2091;g4789b2c72f_0_6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4"/>
        <p:cNvGrpSpPr/>
        <p:nvPr/>
      </p:nvGrpSpPr>
      <p:grpSpPr>
        <a:xfrm>
          <a:off x="0" y="0"/>
          <a:ext cx="0" cy="0"/>
          <a:chOff x="0" y="0"/>
          <a:chExt cx="0" cy="0"/>
        </a:xfrm>
      </p:grpSpPr>
      <p:sp>
        <p:nvSpPr>
          <p:cNvPr id="2425" name="Google Shape;2425;g99ad69395f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6" name="Google Shape;2426;g99ad69395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6"/>
        <p:cNvGrpSpPr/>
        <p:nvPr/>
      </p:nvGrpSpPr>
      <p:grpSpPr>
        <a:xfrm>
          <a:off x="0" y="0"/>
          <a:ext cx="0" cy="0"/>
          <a:chOff x="0" y="0"/>
          <a:chExt cx="0" cy="0"/>
        </a:xfrm>
      </p:grpSpPr>
      <p:sp>
        <p:nvSpPr>
          <p:cNvPr id="2437" name="Google Shape;2437;g63089bc13d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8" name="Google Shape;2438;g63089bc13d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9"/>
        <p:cNvGrpSpPr/>
        <p:nvPr/>
      </p:nvGrpSpPr>
      <p:grpSpPr>
        <a:xfrm>
          <a:off x="0" y="0"/>
          <a:ext cx="0" cy="0"/>
          <a:chOff x="0" y="0"/>
          <a:chExt cx="0" cy="0"/>
        </a:xfrm>
      </p:grpSpPr>
      <p:sp>
        <p:nvSpPr>
          <p:cNvPr id="2450" name="Google Shape;2450;g61e4f61bf2_0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1" name="Google Shape;2451;g61e4f61bf2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6"/>
        <p:cNvGrpSpPr/>
        <p:nvPr/>
      </p:nvGrpSpPr>
      <p:grpSpPr>
        <a:xfrm>
          <a:off x="0" y="0"/>
          <a:ext cx="0" cy="0"/>
          <a:chOff x="0" y="0"/>
          <a:chExt cx="0" cy="0"/>
        </a:xfrm>
      </p:grpSpPr>
      <p:sp>
        <p:nvSpPr>
          <p:cNvPr id="2457" name="Google Shape;2457;g8144961749_0_2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8" name="Google Shape;2458;g8144961749_0_2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2"/>
        <p:cNvGrpSpPr/>
        <p:nvPr/>
      </p:nvGrpSpPr>
      <p:grpSpPr>
        <a:xfrm>
          <a:off x="0" y="0"/>
          <a:ext cx="0" cy="0"/>
          <a:chOff x="0" y="0"/>
          <a:chExt cx="0" cy="0"/>
        </a:xfrm>
      </p:grpSpPr>
      <p:sp>
        <p:nvSpPr>
          <p:cNvPr id="2463" name="Google Shape;2463;g61e4f61bf2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4" name="Google Shape;2464;g61e4f61bf2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8"/>
        <p:cNvGrpSpPr/>
        <p:nvPr/>
      </p:nvGrpSpPr>
      <p:grpSpPr>
        <a:xfrm>
          <a:off x="0" y="0"/>
          <a:ext cx="0" cy="0"/>
          <a:chOff x="0" y="0"/>
          <a:chExt cx="0" cy="0"/>
        </a:xfrm>
      </p:grpSpPr>
      <p:sp>
        <p:nvSpPr>
          <p:cNvPr id="2469" name="Google Shape;2469;g61e4f61bf2_1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0" name="Google Shape;2470;g61e4f61bf2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7"/>
        <p:cNvGrpSpPr/>
        <p:nvPr/>
      </p:nvGrpSpPr>
      <p:grpSpPr>
        <a:xfrm>
          <a:off x="0" y="0"/>
          <a:ext cx="0" cy="0"/>
          <a:chOff x="0" y="0"/>
          <a:chExt cx="0" cy="0"/>
        </a:xfrm>
      </p:grpSpPr>
      <p:sp>
        <p:nvSpPr>
          <p:cNvPr id="2478" name="Google Shape;2478;g61e4f61bf2_1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9" name="Google Shape;2479;g61e4f61bf2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AdobeStock_292680742</a:t>
            </a:r>
            <a:endParaRPr sz="1000" i="1">
              <a:latin typeface="Roboto"/>
              <a:ea typeface="Roboto"/>
              <a:cs typeface="Roboto"/>
              <a:sym typeface="Roboto"/>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6"/>
        <p:cNvGrpSpPr/>
        <p:nvPr/>
      </p:nvGrpSpPr>
      <p:grpSpPr>
        <a:xfrm>
          <a:off x="0" y="0"/>
          <a:ext cx="0" cy="0"/>
          <a:chOff x="0" y="0"/>
          <a:chExt cx="0" cy="0"/>
        </a:xfrm>
      </p:grpSpPr>
      <p:sp>
        <p:nvSpPr>
          <p:cNvPr id="2487" name="Google Shape;2487;g61e4f61bf2_1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8" name="Google Shape;2488;g61e4f61bf2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shutterstock_1204626454</a:t>
            </a:r>
            <a:endParaRPr sz="1000" i="1">
              <a:latin typeface="Roboto"/>
              <a:ea typeface="Roboto"/>
              <a:cs typeface="Roboto"/>
              <a:sym typeface="Roboto"/>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5"/>
        <p:cNvGrpSpPr/>
        <p:nvPr/>
      </p:nvGrpSpPr>
      <p:grpSpPr>
        <a:xfrm>
          <a:off x="0" y="0"/>
          <a:ext cx="0" cy="0"/>
          <a:chOff x="0" y="0"/>
          <a:chExt cx="0" cy="0"/>
        </a:xfrm>
      </p:grpSpPr>
      <p:sp>
        <p:nvSpPr>
          <p:cNvPr id="2496" name="Google Shape;2496;g61e4f61bf2_1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7" name="Google Shape;2497;g61e4f61bf2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a:t>
            </a:r>
            <a:r>
              <a:rPr lang="en" sz="1000" i="1" u="sng">
                <a:solidFill>
                  <a:schemeClr val="hlink"/>
                </a:solidFill>
                <a:latin typeface="Roboto"/>
                <a:ea typeface="Roboto"/>
                <a:cs typeface="Roboto"/>
                <a:sym typeface="Roboto"/>
                <a:hlinkClick r:id="rId3"/>
              </a:rPr>
              <a:t>Ilya Kiselev</a:t>
            </a:r>
            <a:endParaRPr sz="1000" i="1">
              <a:latin typeface="Roboto"/>
              <a:ea typeface="Roboto"/>
              <a:cs typeface="Roboto"/>
              <a:sym typeface="Roboto"/>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4"/>
        <p:cNvGrpSpPr/>
        <p:nvPr/>
      </p:nvGrpSpPr>
      <p:grpSpPr>
        <a:xfrm>
          <a:off x="0" y="0"/>
          <a:ext cx="0" cy="0"/>
          <a:chOff x="0" y="0"/>
          <a:chExt cx="0" cy="0"/>
        </a:xfrm>
      </p:grpSpPr>
      <p:sp>
        <p:nvSpPr>
          <p:cNvPr id="2505" name="Google Shape;2505;g61e4f61bf2_1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6" name="Google Shape;2506;g61e4f61bf2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6183067ff9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6183067ff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AdobeStock_262137712</a:t>
            </a:r>
            <a:endParaRPr sz="1000" i="1">
              <a:latin typeface="Roboto"/>
              <a:ea typeface="Roboto"/>
              <a:cs typeface="Roboto"/>
              <a:sym typeface="Roboto"/>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0"/>
        <p:cNvGrpSpPr/>
        <p:nvPr/>
      </p:nvGrpSpPr>
      <p:grpSpPr>
        <a:xfrm>
          <a:off x="0" y="0"/>
          <a:ext cx="0" cy="0"/>
          <a:chOff x="0" y="0"/>
          <a:chExt cx="0" cy="0"/>
        </a:xfrm>
      </p:grpSpPr>
      <p:sp>
        <p:nvSpPr>
          <p:cNvPr id="2511" name="Google Shape;2511;g61e4f61bf2_1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2" name="Google Shape;2512;g61e4f61bf2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i="1">
                <a:solidFill>
                  <a:schemeClr val="dk1"/>
                </a:solidFill>
                <a:latin typeface="Roboto"/>
                <a:ea typeface="Roboto"/>
                <a:cs typeface="Roboto"/>
                <a:sym typeface="Roboto"/>
              </a:rPr>
              <a:t>Image source: shutterstock_1204626454</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2"/>
        <p:cNvGrpSpPr/>
        <p:nvPr/>
      </p:nvGrpSpPr>
      <p:grpSpPr>
        <a:xfrm>
          <a:off x="0" y="0"/>
          <a:ext cx="0" cy="0"/>
          <a:chOff x="0" y="0"/>
          <a:chExt cx="0" cy="0"/>
        </a:xfrm>
      </p:grpSpPr>
      <p:sp>
        <p:nvSpPr>
          <p:cNvPr id="2523" name="Google Shape;2523;g61e4f61bf2_1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4" name="Google Shape;2524;g61e4f61bf2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3"/>
        <p:cNvGrpSpPr/>
        <p:nvPr/>
      </p:nvGrpSpPr>
      <p:grpSpPr>
        <a:xfrm>
          <a:off x="0" y="0"/>
          <a:ext cx="0" cy="0"/>
          <a:chOff x="0" y="0"/>
          <a:chExt cx="0" cy="0"/>
        </a:xfrm>
      </p:grpSpPr>
      <p:sp>
        <p:nvSpPr>
          <p:cNvPr id="2534" name="Google Shape;2534;g7070d514b9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5" name="Google Shape;2535;g7070d514b9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5"/>
        <p:cNvGrpSpPr/>
        <p:nvPr/>
      </p:nvGrpSpPr>
      <p:grpSpPr>
        <a:xfrm>
          <a:off x="0" y="0"/>
          <a:ext cx="0" cy="0"/>
          <a:chOff x="0" y="0"/>
          <a:chExt cx="0" cy="0"/>
        </a:xfrm>
      </p:grpSpPr>
      <p:sp>
        <p:nvSpPr>
          <p:cNvPr id="2546" name="Google Shape;2546;g8ecb7700a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7" name="Google Shape;2547;g8ecb7700a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9"/>
        <p:cNvGrpSpPr/>
        <p:nvPr/>
      </p:nvGrpSpPr>
      <p:grpSpPr>
        <a:xfrm>
          <a:off x="0" y="0"/>
          <a:ext cx="0" cy="0"/>
          <a:chOff x="0" y="0"/>
          <a:chExt cx="0" cy="0"/>
        </a:xfrm>
      </p:grpSpPr>
      <p:sp>
        <p:nvSpPr>
          <p:cNvPr id="2560" name="Google Shape;2560;g61e4f61bf2_1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1" name="Google Shape;2561;g61e4f61bf2_1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6"/>
        <p:cNvGrpSpPr/>
        <p:nvPr/>
      </p:nvGrpSpPr>
      <p:grpSpPr>
        <a:xfrm>
          <a:off x="0" y="0"/>
          <a:ext cx="0" cy="0"/>
          <a:chOff x="0" y="0"/>
          <a:chExt cx="0" cy="0"/>
        </a:xfrm>
      </p:grpSpPr>
      <p:sp>
        <p:nvSpPr>
          <p:cNvPr id="2577" name="Google Shape;2577;g61e4f61bf2_1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8" name="Google Shape;2578;g61e4f61bf2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3"/>
        <p:cNvGrpSpPr/>
        <p:nvPr/>
      </p:nvGrpSpPr>
      <p:grpSpPr>
        <a:xfrm>
          <a:off x="0" y="0"/>
          <a:ext cx="0" cy="0"/>
          <a:chOff x="0" y="0"/>
          <a:chExt cx="0" cy="0"/>
        </a:xfrm>
      </p:grpSpPr>
      <p:sp>
        <p:nvSpPr>
          <p:cNvPr id="2584" name="Google Shape;2584;g8144961749_0_2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5" name="Google Shape;2585;g8144961749_0_2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9"/>
        <p:cNvGrpSpPr/>
        <p:nvPr/>
      </p:nvGrpSpPr>
      <p:grpSpPr>
        <a:xfrm>
          <a:off x="0" y="0"/>
          <a:ext cx="0" cy="0"/>
          <a:chOff x="0" y="0"/>
          <a:chExt cx="0" cy="0"/>
        </a:xfrm>
      </p:grpSpPr>
      <p:sp>
        <p:nvSpPr>
          <p:cNvPr id="2590" name="Google Shape;2590;g70519ec6d9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1" name="Google Shape;2591;g70519ec6d9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i="1">
                <a:solidFill>
                  <a:schemeClr val="dk1"/>
                </a:solidFill>
                <a:latin typeface="Roboto"/>
                <a:ea typeface="Roboto"/>
                <a:cs typeface="Roboto"/>
                <a:sym typeface="Roboto"/>
              </a:rPr>
              <a:t>Image source: AdobeStock_56885471</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6"/>
        <p:cNvGrpSpPr/>
        <p:nvPr/>
      </p:nvGrpSpPr>
      <p:grpSpPr>
        <a:xfrm>
          <a:off x="0" y="0"/>
          <a:ext cx="0" cy="0"/>
          <a:chOff x="0" y="0"/>
          <a:chExt cx="0" cy="0"/>
        </a:xfrm>
      </p:grpSpPr>
      <p:sp>
        <p:nvSpPr>
          <p:cNvPr id="2597" name="Google Shape;2597;g61e4f61bf2_1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8" name="Google Shape;2598;g61e4f61bf2_1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2"/>
        <p:cNvGrpSpPr/>
        <p:nvPr/>
      </p:nvGrpSpPr>
      <p:grpSpPr>
        <a:xfrm>
          <a:off x="0" y="0"/>
          <a:ext cx="0" cy="0"/>
          <a:chOff x="0" y="0"/>
          <a:chExt cx="0" cy="0"/>
        </a:xfrm>
      </p:grpSpPr>
      <p:sp>
        <p:nvSpPr>
          <p:cNvPr id="2603" name="Google Shape;2603;g61e4f61bf2_1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4" name="Google Shape;2604;g61e4f61bf2_1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3"/>
        <p:cNvGrpSpPr/>
        <p:nvPr/>
      </p:nvGrpSpPr>
      <p:grpSpPr>
        <a:xfrm>
          <a:off x="0" y="0"/>
          <a:ext cx="0" cy="0"/>
          <a:chOff x="0" y="0"/>
          <a:chExt cx="0" cy="0"/>
        </a:xfrm>
      </p:grpSpPr>
      <p:sp>
        <p:nvSpPr>
          <p:cNvPr id="2104" name="Google Shape;2104;g61e4f61bf2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5" name="Google Shape;2105;g61e4f61bf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9"/>
        <p:cNvGrpSpPr/>
        <p:nvPr/>
      </p:nvGrpSpPr>
      <p:grpSpPr>
        <a:xfrm>
          <a:off x="0" y="0"/>
          <a:ext cx="0" cy="0"/>
          <a:chOff x="0" y="0"/>
          <a:chExt cx="0" cy="0"/>
        </a:xfrm>
      </p:grpSpPr>
      <p:sp>
        <p:nvSpPr>
          <p:cNvPr id="2610" name="Google Shape;2610;g8144961749_0_2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1" name="Google Shape;2611;g8144961749_0_2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5"/>
        <p:cNvGrpSpPr/>
        <p:nvPr/>
      </p:nvGrpSpPr>
      <p:grpSpPr>
        <a:xfrm>
          <a:off x="0" y="0"/>
          <a:ext cx="0" cy="0"/>
          <a:chOff x="0" y="0"/>
          <a:chExt cx="0" cy="0"/>
        </a:xfrm>
      </p:grpSpPr>
      <p:sp>
        <p:nvSpPr>
          <p:cNvPr id="2616" name="Google Shape;2616;g641682acdf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7" name="Google Shape;2617;g641682acd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2"/>
        <p:cNvGrpSpPr/>
        <p:nvPr/>
      </p:nvGrpSpPr>
      <p:grpSpPr>
        <a:xfrm>
          <a:off x="0" y="0"/>
          <a:ext cx="0" cy="0"/>
          <a:chOff x="0" y="0"/>
          <a:chExt cx="0" cy="0"/>
        </a:xfrm>
      </p:grpSpPr>
      <p:sp>
        <p:nvSpPr>
          <p:cNvPr id="2623" name="Google Shape;2623;g8144961749_0_2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4" name="Google Shape;2624;g8144961749_0_2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8"/>
        <p:cNvGrpSpPr/>
        <p:nvPr/>
      </p:nvGrpSpPr>
      <p:grpSpPr>
        <a:xfrm>
          <a:off x="0" y="0"/>
          <a:ext cx="0" cy="0"/>
          <a:chOff x="0" y="0"/>
          <a:chExt cx="0" cy="0"/>
        </a:xfrm>
      </p:grpSpPr>
      <p:sp>
        <p:nvSpPr>
          <p:cNvPr id="2629" name="Google Shape;2629;g8144961749_0_2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0" name="Google Shape;2630;g8144961749_0_2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g6183067ff9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1" name="Google Shape;2111;g6183067ff9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a:t>
            </a:r>
            <a:r>
              <a:rPr lang="en" sz="1000" i="1" u="sng">
                <a:solidFill>
                  <a:schemeClr val="hlink"/>
                </a:solidFill>
                <a:latin typeface="Roboto"/>
                <a:ea typeface="Roboto"/>
                <a:cs typeface="Roboto"/>
                <a:sym typeface="Roboto"/>
                <a:hlinkClick r:id="rId3"/>
              </a:rPr>
              <a:t>Conferno</a:t>
            </a:r>
            <a:endParaRPr sz="1000" i="1">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2"/>
        <p:cNvGrpSpPr/>
        <p:nvPr/>
      </p:nvGrpSpPr>
      <p:grpSpPr>
        <a:xfrm>
          <a:off x="0" y="0"/>
          <a:ext cx="0" cy="0"/>
          <a:chOff x="0" y="0"/>
          <a:chExt cx="0" cy="0"/>
        </a:xfrm>
      </p:grpSpPr>
      <p:sp>
        <p:nvSpPr>
          <p:cNvPr id="2123" name="Google Shape;2123;g61e4f61bf2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4" name="Google Shape;2124;g61e4f61bf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4"/>
        <p:cNvGrpSpPr/>
        <p:nvPr/>
      </p:nvGrpSpPr>
      <p:grpSpPr>
        <a:xfrm>
          <a:off x="0" y="0"/>
          <a:ext cx="0" cy="0"/>
          <a:chOff x="0" y="0"/>
          <a:chExt cx="0" cy="0"/>
        </a:xfrm>
      </p:grpSpPr>
      <p:sp>
        <p:nvSpPr>
          <p:cNvPr id="2145" name="Google Shape;2145;g61e4f61bf2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6" name="Google Shape;2146;g61e4f61bf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6"/>
        <p:cNvGrpSpPr/>
        <p:nvPr/>
      </p:nvGrpSpPr>
      <p:grpSpPr>
        <a:xfrm>
          <a:off x="0" y="0"/>
          <a:ext cx="0" cy="0"/>
          <a:chOff x="0" y="0"/>
          <a:chExt cx="0" cy="0"/>
        </a:xfrm>
      </p:grpSpPr>
      <p:sp>
        <p:nvSpPr>
          <p:cNvPr id="2157" name="Google Shape;2157;g61e4f61bf2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8" name="Google Shape;2158;g61e4f61bf2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2021"/>
        <p:cNvGrpSpPr/>
        <p:nvPr/>
      </p:nvGrpSpPr>
      <p:grpSpPr>
        <a:xfrm>
          <a:off x="0" y="0"/>
          <a:ext cx="0" cy="0"/>
          <a:chOff x="0" y="0"/>
          <a:chExt cx="0" cy="0"/>
        </a:xfrm>
      </p:grpSpPr>
      <p:pic>
        <p:nvPicPr>
          <p:cNvPr id="2022" name="Google Shape;2022;p10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023" name="Google Shape;2023;p102"/>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024" name="Google Shape;2024;p10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2025" name="Google Shape;2025;p102"/>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26" name="Google Shape;2026;p102"/>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27" name="Google Shape;2027;p102"/>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
        <p:nvSpPr>
          <p:cNvPr id="2028" name="Google Shape;2028;p102"/>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2029"/>
        <p:cNvGrpSpPr/>
        <p:nvPr/>
      </p:nvGrpSpPr>
      <p:grpSpPr>
        <a:xfrm>
          <a:off x="0" y="0"/>
          <a:ext cx="0" cy="0"/>
          <a:chOff x="0" y="0"/>
          <a:chExt cx="0" cy="0"/>
        </a:xfrm>
      </p:grpSpPr>
      <p:pic>
        <p:nvPicPr>
          <p:cNvPr id="2030" name="Google Shape;2030;p10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31" name="Google Shape;2031;p10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032" name="Google Shape;2032;p103"/>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33" name="Google Shape;2033;p103"/>
          <p:cNvPicPr preferRelativeResize="0"/>
          <p:nvPr/>
        </p:nvPicPr>
        <p:blipFill>
          <a:blip r:embed="rId3">
            <a:alphaModFix/>
          </a:blip>
          <a:stretch>
            <a:fillRect/>
          </a:stretch>
        </p:blipFill>
        <p:spPr>
          <a:xfrm>
            <a:off x="3960959" y="1143000"/>
            <a:ext cx="1222082" cy="1638675"/>
          </a:xfrm>
          <a:prstGeom prst="rect">
            <a:avLst/>
          </a:prstGeom>
          <a:noFill/>
          <a:ln>
            <a:noFill/>
          </a:ln>
        </p:spPr>
      </p:pic>
      <p:sp>
        <p:nvSpPr>
          <p:cNvPr id="2034" name="Google Shape;2034;p103"/>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51. Take a Break 1">
  <p:cSld name="CUSTOM">
    <p:spTree>
      <p:nvGrpSpPr>
        <p:cNvPr id="1" name="Shape 2035"/>
        <p:cNvGrpSpPr/>
        <p:nvPr/>
      </p:nvGrpSpPr>
      <p:grpSpPr>
        <a:xfrm>
          <a:off x="0" y="0"/>
          <a:ext cx="0" cy="0"/>
          <a:chOff x="0" y="0"/>
          <a:chExt cx="0" cy="0"/>
        </a:xfrm>
      </p:grpSpPr>
      <p:pic>
        <p:nvPicPr>
          <p:cNvPr id="2036" name="Google Shape;2036;p104"/>
          <p:cNvPicPr preferRelativeResize="0"/>
          <p:nvPr/>
        </p:nvPicPr>
        <p:blipFill>
          <a:blip r:embed="rId2">
            <a:alphaModFix/>
          </a:blip>
          <a:stretch>
            <a:fillRect/>
          </a:stretch>
        </p:blipFill>
        <p:spPr>
          <a:xfrm>
            <a:off x="0" y="0"/>
            <a:ext cx="9143971" cy="5143500"/>
          </a:xfrm>
          <a:prstGeom prst="rect">
            <a:avLst/>
          </a:prstGeom>
          <a:noFill/>
          <a:ln>
            <a:noFill/>
          </a:ln>
        </p:spPr>
      </p:pic>
      <p:sp>
        <p:nvSpPr>
          <p:cNvPr id="2037" name="Google Shape;2037;p104"/>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38" name="Google Shape;2038;p104"/>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
        <p:nvSpPr>
          <p:cNvPr id="2039" name="Google Shape;2039;p104"/>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2040"/>
        <p:cNvGrpSpPr/>
        <p:nvPr/>
      </p:nvGrpSpPr>
      <p:grpSpPr>
        <a:xfrm>
          <a:off x="0" y="0"/>
          <a:ext cx="0" cy="0"/>
          <a:chOff x="0" y="0"/>
          <a:chExt cx="0" cy="0"/>
        </a:xfrm>
      </p:grpSpPr>
      <p:pic>
        <p:nvPicPr>
          <p:cNvPr id="2041" name="Google Shape;2041;p105"/>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2042" name="Google Shape;2042;p105"/>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43" name="Google Shape;2043;p105"/>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
        <p:nvSpPr>
          <p:cNvPr id="2044" name="Google Shape;2044;p105"/>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2045"/>
        <p:cNvGrpSpPr/>
        <p:nvPr/>
      </p:nvGrpSpPr>
      <p:grpSpPr>
        <a:xfrm>
          <a:off x="0" y="0"/>
          <a:ext cx="0" cy="0"/>
          <a:chOff x="0" y="0"/>
          <a:chExt cx="0" cy="0"/>
        </a:xfrm>
      </p:grpSpPr>
      <p:pic>
        <p:nvPicPr>
          <p:cNvPr id="2046" name="Google Shape;2046;p106"/>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2047" name="Google Shape;2047;p106"/>
          <p:cNvSpPr txBox="1">
            <a:spLocks noGrp="1"/>
          </p:cNvSpPr>
          <p:nvPr>
            <p:ph type="title"/>
          </p:nvPr>
        </p:nvSpPr>
        <p:spPr>
          <a:xfrm>
            <a:off x="3543300" y="2666900"/>
            <a:ext cx="55647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2048" name="Google Shape;2048;p106"/>
          <p:cNvSpPr txBox="1"/>
          <p:nvPr/>
        </p:nvSpPr>
        <p:spPr>
          <a:xfrm>
            <a:off x="3543225" y="20883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2049" name="Google Shape;2049;p106"/>
          <p:cNvCxnSpPr/>
          <p:nvPr/>
        </p:nvCxnSpPr>
        <p:spPr>
          <a:xfrm>
            <a:off x="4694700" y="2666900"/>
            <a:ext cx="3261900" cy="0"/>
          </a:xfrm>
          <a:prstGeom prst="straightConnector1">
            <a:avLst/>
          </a:prstGeom>
          <a:noFill/>
          <a:ln w="9525" cap="flat" cmpd="sng">
            <a:solidFill>
              <a:srgbClr val="000000"/>
            </a:solidFill>
            <a:prstDash val="solid"/>
            <a:round/>
            <a:headEnd type="none" w="med" len="med"/>
            <a:tailEnd type="none" w="med" len="med"/>
          </a:ln>
        </p:spPr>
      </p:cxnSp>
      <p:sp>
        <p:nvSpPr>
          <p:cNvPr id="2050" name="Google Shape;2050;p106"/>
          <p:cNvSpPr/>
          <p:nvPr/>
        </p:nvSpPr>
        <p:spPr>
          <a:xfrm>
            <a:off x="5819775" y="8934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06"/>
          <p:cNvSpPr/>
          <p:nvPr/>
        </p:nvSpPr>
        <p:spPr>
          <a:xfrm rot="-5400000" flipH="1">
            <a:off x="6129973" y="1159537"/>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106"/>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232">
          <p15:clr>
            <a:srgbClr val="FA7B17"/>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2053"/>
        <p:cNvGrpSpPr/>
        <p:nvPr/>
      </p:nvGrpSpPr>
      <p:grpSpPr>
        <a:xfrm>
          <a:off x="0" y="0"/>
          <a:ext cx="0" cy="0"/>
          <a:chOff x="0" y="0"/>
          <a:chExt cx="0" cy="0"/>
        </a:xfrm>
      </p:grpSpPr>
      <p:pic>
        <p:nvPicPr>
          <p:cNvPr id="2054" name="Google Shape;2054;p107"/>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2055" name="Google Shape;2055;p107"/>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2056" name="Google Shape;2056;p107"/>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2057" name="Google Shape;2057;p107"/>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107"/>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107"/>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2060" name="Google Shape;2060;p107"/>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FFFFFF"/>
                </a:solidFill>
                <a:latin typeface="Roboto"/>
                <a:ea typeface="Roboto"/>
                <a:cs typeface="Roboto"/>
                <a:sym typeface="Roboto"/>
              </a:defRPr>
            </a:lvl1pPr>
            <a:lvl2pPr lvl="1" algn="r" rtl="0">
              <a:buNone/>
              <a:defRPr sz="600">
                <a:solidFill>
                  <a:srgbClr val="FFFFFF"/>
                </a:solidFill>
                <a:latin typeface="Roboto"/>
                <a:ea typeface="Roboto"/>
                <a:cs typeface="Roboto"/>
                <a:sym typeface="Roboto"/>
              </a:defRPr>
            </a:lvl2pPr>
            <a:lvl3pPr lvl="2" algn="r" rtl="0">
              <a:buNone/>
              <a:defRPr sz="600">
                <a:solidFill>
                  <a:srgbClr val="FFFFFF"/>
                </a:solidFill>
                <a:latin typeface="Roboto"/>
                <a:ea typeface="Roboto"/>
                <a:cs typeface="Roboto"/>
                <a:sym typeface="Roboto"/>
              </a:defRPr>
            </a:lvl3pPr>
            <a:lvl4pPr lvl="3" algn="r" rtl="0">
              <a:buNone/>
              <a:defRPr sz="600">
                <a:solidFill>
                  <a:srgbClr val="FFFFFF"/>
                </a:solidFill>
                <a:latin typeface="Roboto"/>
                <a:ea typeface="Roboto"/>
                <a:cs typeface="Roboto"/>
                <a:sym typeface="Roboto"/>
              </a:defRPr>
            </a:lvl4pPr>
            <a:lvl5pPr lvl="4" algn="r" rtl="0">
              <a:buNone/>
              <a:defRPr sz="600">
                <a:solidFill>
                  <a:srgbClr val="FFFFFF"/>
                </a:solidFill>
                <a:latin typeface="Roboto"/>
                <a:ea typeface="Roboto"/>
                <a:cs typeface="Roboto"/>
                <a:sym typeface="Roboto"/>
              </a:defRPr>
            </a:lvl5pPr>
            <a:lvl6pPr lvl="5" algn="r" rtl="0">
              <a:buNone/>
              <a:defRPr sz="600">
                <a:solidFill>
                  <a:srgbClr val="FFFFFF"/>
                </a:solidFill>
                <a:latin typeface="Roboto"/>
                <a:ea typeface="Roboto"/>
                <a:cs typeface="Roboto"/>
                <a:sym typeface="Roboto"/>
              </a:defRPr>
            </a:lvl6pPr>
            <a:lvl7pPr lvl="6" algn="r" rtl="0">
              <a:buNone/>
              <a:defRPr sz="600">
                <a:solidFill>
                  <a:srgbClr val="FFFFFF"/>
                </a:solidFill>
                <a:latin typeface="Roboto"/>
                <a:ea typeface="Roboto"/>
                <a:cs typeface="Roboto"/>
                <a:sym typeface="Roboto"/>
              </a:defRPr>
            </a:lvl7pPr>
            <a:lvl8pPr lvl="7" algn="r" rtl="0">
              <a:buNone/>
              <a:defRPr sz="600">
                <a:solidFill>
                  <a:srgbClr val="FFFFFF"/>
                </a:solidFill>
                <a:latin typeface="Roboto"/>
                <a:ea typeface="Roboto"/>
                <a:cs typeface="Roboto"/>
                <a:sym typeface="Roboto"/>
              </a:defRPr>
            </a:lvl8pPr>
            <a:lvl9pPr lvl="8" algn="r" rtl="0">
              <a:buNone/>
              <a:defRPr sz="600">
                <a:solidFill>
                  <a:srgbClr val="FFFFFF"/>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ext Only">
  <p:cSld name="Text Only">
    <p:spTree>
      <p:nvGrpSpPr>
        <p:cNvPr id="1" name="Shape 2061"/>
        <p:cNvGrpSpPr/>
        <p:nvPr/>
      </p:nvGrpSpPr>
      <p:grpSpPr>
        <a:xfrm>
          <a:off x="0" y="0"/>
          <a:ext cx="0" cy="0"/>
          <a:chOff x="0" y="0"/>
          <a:chExt cx="0" cy="0"/>
        </a:xfrm>
      </p:grpSpPr>
      <p:sp>
        <p:nvSpPr>
          <p:cNvPr id="2062" name="Google Shape;2062;p108"/>
          <p:cNvSpPr txBox="1">
            <a:spLocks noGrp="1"/>
          </p:cNvSpPr>
          <p:nvPr>
            <p:ph type="body" idx="1"/>
          </p:nvPr>
        </p:nvSpPr>
        <p:spPr>
          <a:xfrm>
            <a:off x="-1" y="4923555"/>
            <a:ext cx="7959300" cy="219900"/>
          </a:xfrm>
          <a:prstGeom prst="rect">
            <a:avLst/>
          </a:prstGeom>
          <a:noFill/>
          <a:ln>
            <a:noFill/>
          </a:ln>
        </p:spPr>
        <p:txBody>
          <a:bodyPr spcFirstLastPara="1" wrap="square" lIns="342900" tIns="68575" rIns="68575" bIns="34275" anchor="ctr" anchorCtr="0">
            <a:noAutofit/>
          </a:bodyPr>
          <a:lstStyle>
            <a:lvl1pPr marL="457200" marR="0" lvl="0" indent="-228600" algn="l" rtl="0">
              <a:lnSpc>
                <a:spcPct val="90000"/>
              </a:lnSpc>
              <a:spcBef>
                <a:spcPts val="800"/>
              </a:spcBef>
              <a:spcAft>
                <a:spcPts val="0"/>
              </a:spcAft>
              <a:buClr>
                <a:schemeClr val="dk1"/>
              </a:buClr>
              <a:buSzPts val="600"/>
              <a:buFont typeface="Arial"/>
              <a:buNone/>
              <a:defRPr sz="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063" name="Google Shape;2063;p108"/>
          <p:cNvSpPr txBox="1">
            <a:spLocks noGrp="1"/>
          </p:cNvSpPr>
          <p:nvPr>
            <p:ph type="body" idx="2"/>
          </p:nvPr>
        </p:nvSpPr>
        <p:spPr>
          <a:xfrm>
            <a:off x="0" y="1397620"/>
            <a:ext cx="9144000" cy="3407700"/>
          </a:xfrm>
          <a:prstGeom prst="rect">
            <a:avLst/>
          </a:prstGeom>
          <a:noFill/>
          <a:ln>
            <a:noFill/>
          </a:ln>
        </p:spPr>
        <p:txBody>
          <a:bodyPr spcFirstLastPara="1" wrap="square" lIns="342900" tIns="34275" rIns="342900" bIns="34275" anchor="t" anchorCtr="0">
            <a:noAutofit/>
          </a:bodyPr>
          <a:lstStyle>
            <a:lvl1pPr marL="457200" marR="0" lvl="0"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L="914400" marR="0" lvl="1" indent="-317500" algn="l" rtl="0">
              <a:lnSpc>
                <a:spcPct val="100000"/>
              </a:lnSpc>
              <a:spcBef>
                <a:spcPts val="9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17500" algn="l" rtl="0">
              <a:lnSpc>
                <a:spcPct val="100000"/>
              </a:lnSpc>
              <a:spcBef>
                <a:spcPts val="9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17500" algn="l" rtl="0">
              <a:lnSpc>
                <a:spcPct val="100000"/>
              </a:lnSpc>
              <a:spcBef>
                <a:spcPts val="9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9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9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064" name="Google Shape;2064;p108"/>
          <p:cNvSpPr txBox="1">
            <a:spLocks noGrp="1"/>
          </p:cNvSpPr>
          <p:nvPr>
            <p:ph type="ctrTitle"/>
          </p:nvPr>
        </p:nvSpPr>
        <p:spPr>
          <a:xfrm>
            <a:off x="0" y="228450"/>
            <a:ext cx="9144000" cy="358500"/>
          </a:xfrm>
          <a:prstGeom prst="rect">
            <a:avLst/>
          </a:prstGeom>
          <a:noFill/>
          <a:ln>
            <a:noFill/>
          </a:ln>
        </p:spPr>
        <p:txBody>
          <a:bodyPr spcFirstLastPara="1" wrap="square" lIns="342900" tIns="34275" rIns="137150" bIns="34275" anchor="ctr" anchorCtr="0">
            <a:noAutofit/>
          </a:bodyPr>
          <a:lstStyle>
            <a:lvl1pPr marR="0" lvl="0" algn="l" rtl="0">
              <a:lnSpc>
                <a:spcPct val="90000"/>
              </a:lnSpc>
              <a:spcBef>
                <a:spcPts val="0"/>
              </a:spcBef>
              <a:spcAft>
                <a:spcPts val="0"/>
              </a:spcAft>
              <a:buClr>
                <a:schemeClr val="dk1"/>
              </a:buClr>
              <a:buSzPts val="2300"/>
              <a:buFont typeface="Arial"/>
              <a:buNone/>
              <a:defRPr sz="2300" b="0" i="0" u="none" strike="noStrike" cap="non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65" name="Google Shape;2065;p108"/>
          <p:cNvSpPr txBox="1">
            <a:spLocks noGrp="1"/>
          </p:cNvSpPr>
          <p:nvPr>
            <p:ph type="subTitle" idx="3"/>
          </p:nvPr>
        </p:nvSpPr>
        <p:spPr>
          <a:xfrm>
            <a:off x="0" y="663123"/>
            <a:ext cx="9144000" cy="658200"/>
          </a:xfrm>
          <a:prstGeom prst="rect">
            <a:avLst/>
          </a:prstGeom>
          <a:noFill/>
          <a:ln>
            <a:noFill/>
          </a:ln>
        </p:spPr>
        <p:txBody>
          <a:bodyPr spcFirstLastPara="1" wrap="square" lIns="342900" tIns="68575" rIns="137150" bIns="34275" anchor="t" anchorCtr="0">
            <a:noAutofit/>
          </a:bodyPr>
          <a:lstStyle>
            <a:lvl1pPr marR="0" lvl="0" algn="l" rtl="0">
              <a:lnSpc>
                <a:spcPct val="100000"/>
              </a:lnSpc>
              <a:spcBef>
                <a:spcPts val="800"/>
              </a:spcBef>
              <a:spcAft>
                <a:spcPts val="0"/>
              </a:spcAft>
              <a:buClr>
                <a:schemeClr val="dk1"/>
              </a:buClr>
              <a:buSzPts val="1700"/>
              <a:buFont typeface="Arial"/>
              <a:buNone/>
              <a:defRPr sz="1700" b="0" i="0" u="none" strike="noStrike" cap="none">
                <a:solidFill>
                  <a:schemeClr val="dk1"/>
                </a:solidFill>
                <a:latin typeface="Arial"/>
                <a:ea typeface="Arial"/>
                <a:cs typeface="Arial"/>
                <a:sym typeface="Arial"/>
              </a:defRPr>
            </a:lvl1pPr>
            <a:lvl2pPr marR="0" lvl="1"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R="0" lvl="3"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2066" name="Google Shape;2066;p108"/>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8" name="Google Shape;448;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9" name="Google Shape;4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2" name="Google Shape;452;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26"/>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26"/>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 name="Google Shape;458;p26"/>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26"/>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 name="Google Shape;463;p26"/>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64"/>
        <p:cNvGrpSpPr/>
        <p:nvPr/>
      </p:nvGrpSpPr>
      <p:grpSpPr>
        <a:xfrm>
          <a:off x="0" y="0"/>
          <a:ext cx="0" cy="0"/>
          <a:chOff x="0" y="0"/>
          <a:chExt cx="0" cy="0"/>
        </a:xfrm>
      </p:grpSpPr>
      <p:sp>
        <p:nvSpPr>
          <p:cNvPr id="465" name="Google Shape;465;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 name="Google Shape;466;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7" name="Google Shape;467;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8" name="Google Shape;468;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0" name="Google Shape;470;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8" name="Google Shape;488;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 name="Google Shape;494;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5" name="Google Shape;49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6" name="Google Shape;496;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8" name="Google Shape;498;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9" name="Google Shape;499;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 name="Google Shape;500;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 name="Google Shape;504;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6" name="Google Shape;506;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 name="Google Shape;513;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4" name="Google Shape;51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5" name="Google Shape;515;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7" name="Google Shape;517;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 name="Google Shape;518;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5" name="Google Shape;525;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3" name="Google Shape;533;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4" name="Google Shape;534;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6" name="Google Shape;536;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1" name="Google Shape;541;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2" name="Google Shape;542;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43" name="Google Shape;543;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44" name="Google Shape;544;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5"/>
        <p:cNvGrpSpPr/>
        <p:nvPr/>
      </p:nvGrpSpPr>
      <p:grpSpPr>
        <a:xfrm>
          <a:off x="0" y="0"/>
          <a:ext cx="0" cy="0"/>
          <a:chOff x="0" y="0"/>
          <a:chExt cx="0" cy="0"/>
        </a:xfrm>
      </p:grpSpPr>
      <p:sp>
        <p:nvSpPr>
          <p:cNvPr id="546" name="Google Shape;546;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8" name="Google Shape;548;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49" name="Google Shape;549;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0" name="Google Shape;550;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1" name="Google Shape;551;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2" name="Google Shape;552;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3" name="Google Shape;553;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4" name="Google Shape;554;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8" name="Google Shape;558;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9" name="Google Shape;559;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0" name="Google Shape;560;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61" name="Google Shape;561;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62" name="Google Shape;562;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63" name="Google Shape;563;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4"/>
        <p:cNvGrpSpPr/>
        <p:nvPr/>
      </p:nvGrpSpPr>
      <p:grpSpPr>
        <a:xfrm>
          <a:off x="0" y="0"/>
          <a:ext cx="0" cy="0"/>
          <a:chOff x="0" y="0"/>
          <a:chExt cx="0" cy="0"/>
        </a:xfrm>
      </p:grpSpPr>
      <p:sp>
        <p:nvSpPr>
          <p:cNvPr id="565" name="Google Shape;565;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7" name="Google Shape;567;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68" name="Google Shape;568;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69" name="Google Shape;569;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0" name="Google Shape;570;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1" name="Google Shape;571;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2" name="Google Shape;572;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3" name="Google Shape;573;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7" name="Google Shape;577;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8" name="Google Shape;578;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9" name="Google Shape;579;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1" name="Google Shape;581;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82" name="Google Shape;582;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83" name="Google Shape;583;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4" name="Google Shape;584;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5" name="Google Shape;585;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6"/>
        <p:cNvGrpSpPr/>
        <p:nvPr/>
      </p:nvGrpSpPr>
      <p:grpSpPr>
        <a:xfrm>
          <a:off x="0" y="0"/>
          <a:ext cx="0" cy="0"/>
          <a:chOff x="0" y="0"/>
          <a:chExt cx="0" cy="0"/>
        </a:xfrm>
      </p:grpSpPr>
      <p:sp>
        <p:nvSpPr>
          <p:cNvPr id="587" name="Google Shape;587;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9" name="Google Shape;589;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0" name="Google Shape;590;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1" name="Google Shape;591;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2" name="Google Shape;592;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3" name="Google Shape;593;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4" name="Google Shape;594;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5" name="Google Shape;595;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9" name="Google Shape;599;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0" name="Google Shape;600;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1" name="Google Shape;601;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3" name="Google Shape;603;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4" name="Google Shape;604;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5" name="Google Shape;605;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6" name="Google Shape;606;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07" name="Google Shape;607;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08"/>
        <p:cNvGrpSpPr/>
        <p:nvPr/>
      </p:nvGrpSpPr>
      <p:grpSpPr>
        <a:xfrm>
          <a:off x="0" y="0"/>
          <a:ext cx="0" cy="0"/>
          <a:chOff x="0" y="0"/>
          <a:chExt cx="0" cy="0"/>
        </a:xfrm>
      </p:grpSpPr>
      <p:sp>
        <p:nvSpPr>
          <p:cNvPr id="609" name="Google Shape;609;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1" name="Google Shape;611;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2" name="Google Shape;612;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3" name="Google Shape;613;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4" name="Google Shape;614;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5" name="Google Shape;615;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6" name="Google Shape;616;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7" name="Google Shape;617;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1" name="Google Shape;621;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2" name="Google Shape;622;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3" name="Google Shape;623;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5" name="Google Shape;625;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6" name="Google Shape;626;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27" name="Google Shape;627;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28" name="Google Shape;628;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29" name="Google Shape;629;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30"/>
        <p:cNvGrpSpPr/>
        <p:nvPr/>
      </p:nvGrpSpPr>
      <p:grpSpPr>
        <a:xfrm>
          <a:off x="0" y="0"/>
          <a:ext cx="0" cy="0"/>
          <a:chOff x="0" y="0"/>
          <a:chExt cx="0" cy="0"/>
        </a:xfrm>
      </p:grpSpPr>
      <p:sp>
        <p:nvSpPr>
          <p:cNvPr id="631" name="Google Shape;631;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3" name="Google Shape;633;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4" name="Google Shape;634;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5" name="Google Shape;635;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6" name="Google Shape;636;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7" name="Google Shape;637;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8" name="Google Shape;638;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3" name="Google Shape;643;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4" name="Google Shape;644;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5" name="Google Shape;645;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7" name="Google Shape;647;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48" name="Google Shape;648;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49" name="Google Shape;649;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50" name="Google Shape;650;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51" name="Google Shape;651;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52"/>
        <p:cNvGrpSpPr/>
        <p:nvPr/>
      </p:nvGrpSpPr>
      <p:grpSpPr>
        <a:xfrm>
          <a:off x="0" y="0"/>
          <a:ext cx="0" cy="0"/>
          <a:chOff x="0" y="0"/>
          <a:chExt cx="0" cy="0"/>
        </a:xfrm>
      </p:grpSpPr>
      <p:sp>
        <p:nvSpPr>
          <p:cNvPr id="653" name="Google Shape;653;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5" name="Google Shape;655;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6" name="Google Shape;656;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57" name="Google Shape;657;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58" name="Google Shape;658;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9" name="Google Shape;659;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0" name="Google Shape;660;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1" name="Google Shape;661;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7" name="Google Shape;667;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8" name="Google Shape;668;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9" name="Google Shape;669;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0" name="Google Shape;670;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1" name="Google Shape;671;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72" name="Google Shape;672;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73" name="Google Shape;673;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4" name="Google Shape;674;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5" name="Google Shape;675;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6" name="Google Shape;676;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77"/>
        <p:cNvGrpSpPr/>
        <p:nvPr/>
      </p:nvGrpSpPr>
      <p:grpSpPr>
        <a:xfrm>
          <a:off x="0" y="0"/>
          <a:ext cx="0" cy="0"/>
          <a:chOff x="0" y="0"/>
          <a:chExt cx="0" cy="0"/>
        </a:xfrm>
      </p:grpSpPr>
      <p:sp>
        <p:nvSpPr>
          <p:cNvPr id="678" name="Google Shape;678;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0" name="Google Shape;680;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1" name="Google Shape;681;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2" name="Google Shape;682;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3" name="Google Shape;683;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4" name="Google Shape;684;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5" name="Google Shape;685;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6" name="Google Shape;686;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2" name="Google Shape;692;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3" name="Google Shape;693;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4" name="Google Shape;694;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5" name="Google Shape;695;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6" name="Google Shape;696;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97" name="Google Shape;697;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698" name="Google Shape;698;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99" name="Google Shape;699;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00" name="Google Shape;700;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01" name="Google Shape;701;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02"/>
        <p:cNvGrpSpPr/>
        <p:nvPr/>
      </p:nvGrpSpPr>
      <p:grpSpPr>
        <a:xfrm>
          <a:off x="0" y="0"/>
          <a:ext cx="0" cy="0"/>
          <a:chOff x="0" y="0"/>
          <a:chExt cx="0" cy="0"/>
        </a:xfrm>
      </p:grpSpPr>
      <p:sp>
        <p:nvSpPr>
          <p:cNvPr id="703" name="Google Shape;703;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5" name="Google Shape;705;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6" name="Google Shape;706;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07" name="Google Shape;707;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08" name="Google Shape;708;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09" name="Google Shape;709;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0" name="Google Shape;710;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1" name="Google Shape;711;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7" name="Google Shape;717;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8" name="Google Shape;718;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9" name="Google Shape;719;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1" name="Google Shape;721;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22" name="Google Shape;722;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23" name="Google Shape;723;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4" name="Google Shape;724;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5" name="Google Shape;725;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6" name="Google Shape;726;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27"/>
        <p:cNvGrpSpPr/>
        <p:nvPr/>
      </p:nvGrpSpPr>
      <p:grpSpPr>
        <a:xfrm>
          <a:off x="0" y="0"/>
          <a:ext cx="0" cy="0"/>
          <a:chOff x="0" y="0"/>
          <a:chExt cx="0" cy="0"/>
        </a:xfrm>
      </p:grpSpPr>
      <p:sp>
        <p:nvSpPr>
          <p:cNvPr id="728" name="Google Shape;728;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0" name="Google Shape;730;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1" name="Google Shape;731;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2" name="Google Shape;732;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3" name="Google Shape;733;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4" name="Google Shape;734;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5" name="Google Shape;735;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6" name="Google Shape;736;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2" name="Google Shape;742;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3" name="Google Shape;743;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4" name="Google Shape;744;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6" name="Google Shape;746;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47" name="Google Shape;747;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48" name="Google Shape;748;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49" name="Google Shape;749;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50" name="Google Shape;750;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51" name="Google Shape;751;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52"/>
        <p:cNvGrpSpPr/>
        <p:nvPr/>
      </p:nvGrpSpPr>
      <p:grpSpPr>
        <a:xfrm>
          <a:off x="0" y="0"/>
          <a:ext cx="0" cy="0"/>
          <a:chOff x="0" y="0"/>
          <a:chExt cx="0" cy="0"/>
        </a:xfrm>
      </p:grpSpPr>
      <p:sp>
        <p:nvSpPr>
          <p:cNvPr id="753" name="Google Shape;753;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5" name="Google Shape;755;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6" name="Google Shape;756;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7" name="Google Shape;757;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58" name="Google Shape;758;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59" name="Google Shape;759;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0" name="Google Shape;760;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1" name="Google Shape;761;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7" name="Google Shape;767;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9" name="Google Shape;769;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1" name="Google Shape;771;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3" name="Google Shape;773;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4" name="Google Shape;774;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5" name="Google Shape;775;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6" name="Google Shape;776;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77" name="Google Shape;777;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78" name="Google Shape;778;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79" name="Google Shape;779;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80"/>
        <p:cNvGrpSpPr/>
        <p:nvPr/>
      </p:nvGrpSpPr>
      <p:grpSpPr>
        <a:xfrm>
          <a:off x="0" y="0"/>
          <a:ext cx="0" cy="0"/>
          <a:chOff x="0" y="0"/>
          <a:chExt cx="0" cy="0"/>
        </a:xfrm>
      </p:grpSpPr>
      <p:sp>
        <p:nvSpPr>
          <p:cNvPr id="781" name="Google Shape;781;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3" name="Google Shape;783;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4" name="Google Shape;784;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5" name="Google Shape;785;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6" name="Google Shape;786;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7" name="Google Shape;787;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8" name="Google Shape;788;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9" name="Google Shape;789;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3" name="Google Shape;793;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5" name="Google Shape;795;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7" name="Google Shape;797;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9" name="Google Shape;799;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1" name="Google Shape;801;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02" name="Google Shape;802;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03" name="Google Shape;803;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4" name="Google Shape;804;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5" name="Google Shape;805;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6" name="Google Shape;806;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07" name="Google Shape;807;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08"/>
        <p:cNvGrpSpPr/>
        <p:nvPr/>
      </p:nvGrpSpPr>
      <p:grpSpPr>
        <a:xfrm>
          <a:off x="0" y="0"/>
          <a:ext cx="0" cy="0"/>
          <a:chOff x="0" y="0"/>
          <a:chExt cx="0" cy="0"/>
        </a:xfrm>
      </p:grpSpPr>
      <p:sp>
        <p:nvSpPr>
          <p:cNvPr id="809" name="Google Shape;809;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1" name="Google Shape;811;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2" name="Google Shape;812;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3" name="Google Shape;813;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4" name="Google Shape;814;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5" name="Google Shape;815;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6" name="Google Shape;816;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7" name="Google Shape;817;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1" name="Google Shape;821;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3" name="Google Shape;823;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5" name="Google Shape;825;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7" name="Google Shape;827;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9" name="Google Shape;829;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30" name="Google Shape;830;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31" name="Google Shape;831;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32" name="Google Shape;832;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33" name="Google Shape;833;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4" name="Google Shape;834;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5" name="Google Shape;835;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6"/>
        <p:cNvGrpSpPr/>
        <p:nvPr/>
      </p:nvGrpSpPr>
      <p:grpSpPr>
        <a:xfrm>
          <a:off x="0" y="0"/>
          <a:ext cx="0" cy="0"/>
          <a:chOff x="0" y="0"/>
          <a:chExt cx="0" cy="0"/>
        </a:xfrm>
      </p:grpSpPr>
      <p:sp>
        <p:nvSpPr>
          <p:cNvPr id="837" name="Google Shape;837;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9" name="Google Shape;839;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0" name="Google Shape;840;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1" name="Google Shape;841;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2" name="Google Shape;842;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3" name="Google Shape;843;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4" name="Google Shape;844;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5" name="Google Shape;845;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3" name="Google Shape;853;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5" name="Google Shape;855;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7" name="Google Shape;857;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58" name="Google Shape;858;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59" name="Google Shape;859;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60" name="Google Shape;860;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61" name="Google Shape;861;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62" name="Google Shape;862;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63" name="Google Shape;863;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4"/>
        <p:cNvGrpSpPr/>
        <p:nvPr/>
      </p:nvGrpSpPr>
      <p:grpSpPr>
        <a:xfrm>
          <a:off x="0" y="0"/>
          <a:ext cx="0" cy="0"/>
          <a:chOff x="0" y="0"/>
          <a:chExt cx="0" cy="0"/>
        </a:xfrm>
      </p:grpSpPr>
      <p:sp>
        <p:nvSpPr>
          <p:cNvPr id="865" name="Google Shape;865;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6" name="Google Shape;866;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7" name="Google Shape;867;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68" name="Google Shape;868;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69" name="Google Shape;869;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0" name="Google Shape;870;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1" name="Google Shape;871;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3" name="Google Shape;873;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5" name="Google Shape;875;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7" name="Google Shape;877;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9" name="Google Shape;879;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1" name="Google Shape;881;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3" name="Google Shape;883;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5" name="Google Shape;885;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7" name="Google Shape;887;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88" name="Google Shape;888;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89" name="Google Shape;889;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0" name="Google Shape;890;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91" name="Google Shape;891;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92" name="Google Shape;892;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93" name="Google Shape;893;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4" name="Google Shape;894;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5"/>
        <p:cNvGrpSpPr/>
        <p:nvPr/>
      </p:nvGrpSpPr>
      <p:grpSpPr>
        <a:xfrm>
          <a:off x="0" y="0"/>
          <a:ext cx="0" cy="0"/>
          <a:chOff x="0" y="0"/>
          <a:chExt cx="0" cy="0"/>
        </a:xfrm>
      </p:grpSpPr>
      <p:sp>
        <p:nvSpPr>
          <p:cNvPr id="896" name="Google Shape;896;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7" name="Google Shape;897;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98" name="Google Shape;898;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99" name="Google Shape;899;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0" name="Google Shape;900;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1" name="Google Shape;901;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2" name="Google Shape;902;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4" name="Google Shape;904;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6" name="Google Shape;906;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8" name="Google Shape;908;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0" name="Google Shape;910;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2" name="Google Shape;912;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4" name="Google Shape;914;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6" name="Google Shape;916;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18" name="Google Shape;918;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19" name="Google Shape;919;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0" name="Google Shape;920;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1" name="Google Shape;921;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22" name="Google Shape;922;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23" name="Google Shape;923;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4" name="Google Shape;924;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5" name="Google Shape;925;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6"/>
        <p:cNvGrpSpPr/>
        <p:nvPr/>
      </p:nvGrpSpPr>
      <p:grpSpPr>
        <a:xfrm>
          <a:off x="0" y="0"/>
          <a:ext cx="0" cy="0"/>
          <a:chOff x="0" y="0"/>
          <a:chExt cx="0" cy="0"/>
        </a:xfrm>
      </p:grpSpPr>
      <p:sp>
        <p:nvSpPr>
          <p:cNvPr id="927" name="Google Shape;927;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8" name="Google Shape;928;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29" name="Google Shape;929;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0" name="Google Shape;930;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31" name="Google Shape;931;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2" name="Google Shape;932;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3" name="Google Shape;933;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5" name="Google Shape;935;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7" name="Google Shape;937;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9" name="Google Shape;939;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1" name="Google Shape;941;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3" name="Google Shape;943;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5" name="Google Shape;945;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7" name="Google Shape;947;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49" name="Google Shape;949;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0" name="Google Shape;950;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1" name="Google Shape;951;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2" name="Google Shape;952;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53" name="Google Shape;953;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4" name="Google Shape;954;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5" name="Google Shape;955;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6" name="Google Shape;956;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57"/>
        <p:cNvGrpSpPr/>
        <p:nvPr/>
      </p:nvGrpSpPr>
      <p:grpSpPr>
        <a:xfrm>
          <a:off x="0" y="0"/>
          <a:ext cx="0" cy="0"/>
          <a:chOff x="0" y="0"/>
          <a:chExt cx="0" cy="0"/>
        </a:xfrm>
      </p:grpSpPr>
      <p:sp>
        <p:nvSpPr>
          <p:cNvPr id="958" name="Google Shape;958;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9" name="Google Shape;959;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0" name="Google Shape;960;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61" name="Google Shape;961;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2" name="Google Shape;962;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3" name="Google Shape;963;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4" name="Google Shape;964;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6" name="Google Shape;966;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8" name="Google Shape;968;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0" name="Google Shape;970;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2" name="Google Shape;972;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4" name="Google Shape;974;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6" name="Google Shape;976;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8" name="Google Shape;978;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0" name="Google Shape;980;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1" name="Google Shape;981;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2" name="Google Shape;982;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3" name="Google Shape;983;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4" name="Google Shape;984;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5" name="Google Shape;985;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6" name="Google Shape;986;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87" name="Google Shape;987;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88"/>
        <p:cNvGrpSpPr/>
        <p:nvPr/>
      </p:nvGrpSpPr>
      <p:grpSpPr>
        <a:xfrm>
          <a:off x="0" y="0"/>
          <a:ext cx="0" cy="0"/>
          <a:chOff x="0" y="0"/>
          <a:chExt cx="0" cy="0"/>
        </a:xfrm>
      </p:grpSpPr>
      <p:sp>
        <p:nvSpPr>
          <p:cNvPr id="989" name="Google Shape;989;p4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990" name="Google Shape;990;p4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91" name="Google Shape;991;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4" name="Google Shape;994;p49"/>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5" name="Google Shape;995;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6" name="Google Shape;996;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97" name="Google Shape;997;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8" name="Google Shape;998;p49"/>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9" name="Google Shape;999;p49"/>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1000"/>
        <p:cNvGrpSpPr/>
        <p:nvPr/>
      </p:nvGrpSpPr>
      <p:grpSpPr>
        <a:xfrm>
          <a:off x="0" y="0"/>
          <a:ext cx="0" cy="0"/>
          <a:chOff x="0" y="0"/>
          <a:chExt cx="0" cy="0"/>
        </a:xfrm>
      </p:grpSpPr>
      <p:pic>
        <p:nvPicPr>
          <p:cNvPr id="1001" name="Google Shape;1001;p5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2" name="Google Shape;1002;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3" name="Google Shape;1003;p5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4" name="Google Shape;1004;p50"/>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5" name="Google Shape;1005;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006"/>
        <p:cNvGrpSpPr/>
        <p:nvPr/>
      </p:nvGrpSpPr>
      <p:grpSpPr>
        <a:xfrm>
          <a:off x="0" y="0"/>
          <a:ext cx="0" cy="0"/>
          <a:chOff x="0" y="0"/>
          <a:chExt cx="0" cy="0"/>
        </a:xfrm>
      </p:grpSpPr>
      <p:sp>
        <p:nvSpPr>
          <p:cNvPr id="1007" name="Google Shape;1007;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8" name="Google Shape;1008;p51"/>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09" name="Google Shape;1009;p51"/>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0" name="Google Shape;1010;p51"/>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11"/>
        <p:cNvGrpSpPr/>
        <p:nvPr/>
      </p:nvGrpSpPr>
      <p:grpSpPr>
        <a:xfrm>
          <a:off x="0" y="0"/>
          <a:ext cx="0" cy="0"/>
          <a:chOff x="0" y="0"/>
          <a:chExt cx="0" cy="0"/>
        </a:xfrm>
      </p:grpSpPr>
      <p:sp>
        <p:nvSpPr>
          <p:cNvPr id="1012" name="Google Shape;1012;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3" name="Google Shape;1013;p52"/>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14" name="Google Shape;1014;p52"/>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5" name="Google Shape;1015;p52"/>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018"/>
        <p:cNvGrpSpPr/>
        <p:nvPr/>
      </p:nvGrpSpPr>
      <p:grpSpPr>
        <a:xfrm>
          <a:off x="0" y="0"/>
          <a:ext cx="0" cy="0"/>
          <a:chOff x="0" y="0"/>
          <a:chExt cx="0" cy="0"/>
        </a:xfrm>
      </p:grpSpPr>
      <p:pic>
        <p:nvPicPr>
          <p:cNvPr id="1019" name="Google Shape;1019;p5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20" name="Google Shape;1020;p5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022" name="Google Shape;1022;p5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3" name="Google Shape;1023;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24" name="Google Shape;1024;p5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sz="1400">
                <a:solidFill>
                  <a:srgbClr val="FFFFFF"/>
                </a:solidFill>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25" name="Google Shape;1025;p5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26" name="Google Shape;1026;p5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sz="1400">
                <a:latin typeface="Roboto Medium"/>
                <a:ea typeface="Roboto Medium"/>
                <a:cs typeface="Roboto Medium"/>
                <a:sym typeface="Roboto Medium"/>
              </a:defRPr>
            </a:lvl1pPr>
            <a:lvl2pPr lvl="1" rtl="0">
              <a:spcBef>
                <a:spcPts val="0"/>
              </a:spcBef>
              <a:spcAft>
                <a:spcPts val="0"/>
              </a:spcAft>
              <a:buNone/>
              <a:defRPr sz="1400" b="1"/>
            </a:lvl2pPr>
            <a:lvl3pPr lvl="2" rtl="0">
              <a:spcBef>
                <a:spcPts val="0"/>
              </a:spcBef>
              <a:spcAft>
                <a:spcPts val="0"/>
              </a:spcAft>
              <a:buNone/>
              <a:defRPr sz="1400" b="1"/>
            </a:lvl3pPr>
            <a:lvl4pPr lvl="3" rtl="0">
              <a:spcBef>
                <a:spcPts val="0"/>
              </a:spcBef>
              <a:spcAft>
                <a:spcPts val="0"/>
              </a:spcAft>
              <a:buNone/>
              <a:defRPr sz="1400" b="1"/>
            </a:lvl4pPr>
            <a:lvl5pPr lvl="4" rtl="0">
              <a:spcBef>
                <a:spcPts val="0"/>
              </a:spcBef>
              <a:spcAft>
                <a:spcPts val="0"/>
              </a:spcAft>
              <a:buNone/>
              <a:defRPr sz="1400" b="1"/>
            </a:lvl5pPr>
            <a:lvl6pPr lvl="5" rtl="0">
              <a:spcBef>
                <a:spcPts val="0"/>
              </a:spcBef>
              <a:spcAft>
                <a:spcPts val="0"/>
              </a:spcAft>
              <a:buNone/>
              <a:defRPr sz="1400" b="1"/>
            </a:lvl6pPr>
            <a:lvl7pPr lvl="6" rtl="0">
              <a:spcBef>
                <a:spcPts val="0"/>
              </a:spcBef>
              <a:spcAft>
                <a:spcPts val="0"/>
              </a:spcAft>
              <a:buNone/>
              <a:defRPr sz="1400" b="1"/>
            </a:lvl7pPr>
            <a:lvl8pPr lvl="7" rtl="0">
              <a:spcBef>
                <a:spcPts val="0"/>
              </a:spcBef>
              <a:spcAft>
                <a:spcPts val="0"/>
              </a:spcAft>
              <a:buNone/>
              <a:defRPr sz="1400" b="1"/>
            </a:lvl8pPr>
            <a:lvl9pPr lvl="8" rtl="0">
              <a:spcBef>
                <a:spcPts val="0"/>
              </a:spcBef>
              <a:spcAft>
                <a:spcPts val="0"/>
              </a:spcAft>
              <a:buNone/>
              <a:defRPr sz="1400" b="1"/>
            </a:lvl9pPr>
          </a:lstStyle>
          <a:p>
            <a:endParaRPr/>
          </a:p>
        </p:txBody>
      </p:sp>
      <p:pic>
        <p:nvPicPr>
          <p:cNvPr id="1027" name="Google Shape;1027;p5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028"/>
        <p:cNvGrpSpPr/>
        <p:nvPr/>
      </p:nvGrpSpPr>
      <p:grpSpPr>
        <a:xfrm>
          <a:off x="0" y="0"/>
          <a:ext cx="0" cy="0"/>
          <a:chOff x="0" y="0"/>
          <a:chExt cx="0" cy="0"/>
        </a:xfrm>
      </p:grpSpPr>
      <p:pic>
        <p:nvPicPr>
          <p:cNvPr id="1029" name="Google Shape;1029;p5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30" name="Google Shape;1030;p5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2" name="Google Shape;1032;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33" name="Google Shape;1033;p5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sz="1400">
                <a:solidFill>
                  <a:srgbClr val="FFFFFF"/>
                </a:solidFill>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34" name="Google Shape;1034;p5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35" name="Google Shape;1035;p5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sz="1400">
                <a:latin typeface="Roboto Medium"/>
                <a:ea typeface="Roboto Medium"/>
                <a:cs typeface="Roboto Medium"/>
                <a:sym typeface="Roboto Medium"/>
              </a:defRPr>
            </a:lvl1pPr>
            <a:lvl2pPr lvl="1" rtl="0">
              <a:spcBef>
                <a:spcPts val="0"/>
              </a:spcBef>
              <a:spcAft>
                <a:spcPts val="0"/>
              </a:spcAft>
              <a:buNone/>
              <a:defRPr sz="1400" b="1"/>
            </a:lvl2pPr>
            <a:lvl3pPr lvl="2" rtl="0">
              <a:spcBef>
                <a:spcPts val="0"/>
              </a:spcBef>
              <a:spcAft>
                <a:spcPts val="0"/>
              </a:spcAft>
              <a:buNone/>
              <a:defRPr sz="1400" b="1"/>
            </a:lvl3pPr>
            <a:lvl4pPr lvl="3" rtl="0">
              <a:spcBef>
                <a:spcPts val="0"/>
              </a:spcBef>
              <a:spcAft>
                <a:spcPts val="0"/>
              </a:spcAft>
              <a:buNone/>
              <a:defRPr sz="1400" b="1"/>
            </a:lvl4pPr>
            <a:lvl5pPr lvl="4" rtl="0">
              <a:spcBef>
                <a:spcPts val="0"/>
              </a:spcBef>
              <a:spcAft>
                <a:spcPts val="0"/>
              </a:spcAft>
              <a:buNone/>
              <a:defRPr sz="1400" b="1"/>
            </a:lvl5pPr>
            <a:lvl6pPr lvl="5" rtl="0">
              <a:spcBef>
                <a:spcPts val="0"/>
              </a:spcBef>
              <a:spcAft>
                <a:spcPts val="0"/>
              </a:spcAft>
              <a:buNone/>
              <a:defRPr sz="1400" b="1"/>
            </a:lvl6pPr>
            <a:lvl7pPr lvl="6" rtl="0">
              <a:spcBef>
                <a:spcPts val="0"/>
              </a:spcBef>
              <a:spcAft>
                <a:spcPts val="0"/>
              </a:spcAft>
              <a:buNone/>
              <a:defRPr sz="1400" b="1"/>
            </a:lvl7pPr>
            <a:lvl8pPr lvl="7" rtl="0">
              <a:spcBef>
                <a:spcPts val="0"/>
              </a:spcBef>
              <a:spcAft>
                <a:spcPts val="0"/>
              </a:spcAft>
              <a:buNone/>
              <a:defRPr sz="1400" b="1"/>
            </a:lvl8pPr>
            <a:lvl9pPr lvl="8" rtl="0">
              <a:spcBef>
                <a:spcPts val="0"/>
              </a:spcBef>
              <a:spcAft>
                <a:spcPts val="0"/>
              </a:spcAft>
              <a:buNone/>
              <a:defRPr sz="1400" b="1"/>
            </a:lvl9pPr>
          </a:lstStyle>
          <a:p>
            <a:endParaRPr/>
          </a:p>
        </p:txBody>
      </p:sp>
      <p:pic>
        <p:nvPicPr>
          <p:cNvPr id="1036" name="Google Shape;1036;p5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37" name="Google Shape;1037;p5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038"/>
        <p:cNvGrpSpPr/>
        <p:nvPr/>
      </p:nvGrpSpPr>
      <p:grpSpPr>
        <a:xfrm>
          <a:off x="0" y="0"/>
          <a:ext cx="0" cy="0"/>
          <a:chOff x="0" y="0"/>
          <a:chExt cx="0" cy="0"/>
        </a:xfrm>
      </p:grpSpPr>
      <p:pic>
        <p:nvPicPr>
          <p:cNvPr id="1039" name="Google Shape;1039;p5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40" name="Google Shape;1040;p5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1042" name="Google Shape;1042;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43" name="Google Shape;1043;p5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sz="1400">
                <a:solidFill>
                  <a:srgbClr val="FFFFFF"/>
                </a:solidFill>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44" name="Google Shape;1044;p5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45" name="Google Shape;1045;p5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sz="1400">
                <a:latin typeface="Roboto Medium"/>
                <a:ea typeface="Roboto Medium"/>
                <a:cs typeface="Roboto Medium"/>
                <a:sym typeface="Roboto Medium"/>
              </a:defRPr>
            </a:lvl1pPr>
            <a:lvl2pPr lvl="1" rtl="0">
              <a:spcBef>
                <a:spcPts val="0"/>
              </a:spcBef>
              <a:spcAft>
                <a:spcPts val="0"/>
              </a:spcAft>
              <a:buNone/>
              <a:defRPr sz="1400" b="1"/>
            </a:lvl2pPr>
            <a:lvl3pPr lvl="2" rtl="0">
              <a:spcBef>
                <a:spcPts val="0"/>
              </a:spcBef>
              <a:spcAft>
                <a:spcPts val="0"/>
              </a:spcAft>
              <a:buNone/>
              <a:defRPr sz="1400" b="1"/>
            </a:lvl3pPr>
            <a:lvl4pPr lvl="3" rtl="0">
              <a:spcBef>
                <a:spcPts val="0"/>
              </a:spcBef>
              <a:spcAft>
                <a:spcPts val="0"/>
              </a:spcAft>
              <a:buNone/>
              <a:defRPr sz="1400" b="1"/>
            </a:lvl4pPr>
            <a:lvl5pPr lvl="4" rtl="0">
              <a:spcBef>
                <a:spcPts val="0"/>
              </a:spcBef>
              <a:spcAft>
                <a:spcPts val="0"/>
              </a:spcAft>
              <a:buNone/>
              <a:defRPr sz="1400" b="1"/>
            </a:lvl5pPr>
            <a:lvl6pPr lvl="5" rtl="0">
              <a:spcBef>
                <a:spcPts val="0"/>
              </a:spcBef>
              <a:spcAft>
                <a:spcPts val="0"/>
              </a:spcAft>
              <a:buNone/>
              <a:defRPr sz="1400" b="1"/>
            </a:lvl6pPr>
            <a:lvl7pPr lvl="6" rtl="0">
              <a:spcBef>
                <a:spcPts val="0"/>
              </a:spcBef>
              <a:spcAft>
                <a:spcPts val="0"/>
              </a:spcAft>
              <a:buNone/>
              <a:defRPr sz="1400" b="1"/>
            </a:lvl7pPr>
            <a:lvl8pPr lvl="7" rtl="0">
              <a:spcBef>
                <a:spcPts val="0"/>
              </a:spcBef>
              <a:spcAft>
                <a:spcPts val="0"/>
              </a:spcAft>
              <a:buNone/>
              <a:defRPr sz="1400" b="1"/>
            </a:lvl8pPr>
            <a:lvl9pPr lvl="8" rtl="0">
              <a:spcBef>
                <a:spcPts val="0"/>
              </a:spcBef>
              <a:spcAft>
                <a:spcPts val="0"/>
              </a:spcAft>
              <a:buNone/>
              <a:defRPr sz="1400" b="1"/>
            </a:lvl9pPr>
          </a:lstStyle>
          <a:p>
            <a:endParaRPr/>
          </a:p>
        </p:txBody>
      </p:sp>
      <p:pic>
        <p:nvPicPr>
          <p:cNvPr id="1046" name="Google Shape;1046;p5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47" name="Google Shape;1047;p5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048"/>
        <p:cNvGrpSpPr/>
        <p:nvPr/>
      </p:nvGrpSpPr>
      <p:grpSpPr>
        <a:xfrm>
          <a:off x="0" y="0"/>
          <a:ext cx="0" cy="0"/>
          <a:chOff x="0" y="0"/>
          <a:chExt cx="0" cy="0"/>
        </a:xfrm>
      </p:grpSpPr>
      <p:pic>
        <p:nvPicPr>
          <p:cNvPr id="1049" name="Google Shape;1049;p5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50" name="Google Shape;1050;p5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1" name="Google Shape;1051;p5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1052" name="Google Shape;1052;p5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3" name="Google Shape;1053;p5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4" name="Google Shape;1054;p5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sz="1400">
                <a:solidFill>
                  <a:srgbClr val="FFFFFF"/>
                </a:solidFill>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55" name="Google Shape;1055;p5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56" name="Google Shape;1056;p5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sz="1400">
                <a:latin typeface="Roboto Medium"/>
                <a:ea typeface="Roboto Medium"/>
                <a:cs typeface="Roboto Medium"/>
                <a:sym typeface="Roboto Medium"/>
              </a:defRPr>
            </a:lvl1pPr>
            <a:lvl2pPr lvl="1" rtl="0">
              <a:spcBef>
                <a:spcPts val="0"/>
              </a:spcBef>
              <a:spcAft>
                <a:spcPts val="0"/>
              </a:spcAft>
              <a:buNone/>
              <a:defRPr sz="1400" b="1"/>
            </a:lvl2pPr>
            <a:lvl3pPr lvl="2" rtl="0">
              <a:spcBef>
                <a:spcPts val="0"/>
              </a:spcBef>
              <a:spcAft>
                <a:spcPts val="0"/>
              </a:spcAft>
              <a:buNone/>
              <a:defRPr sz="1400" b="1"/>
            </a:lvl3pPr>
            <a:lvl4pPr lvl="3" rtl="0">
              <a:spcBef>
                <a:spcPts val="0"/>
              </a:spcBef>
              <a:spcAft>
                <a:spcPts val="0"/>
              </a:spcAft>
              <a:buNone/>
              <a:defRPr sz="1400" b="1"/>
            </a:lvl4pPr>
            <a:lvl5pPr lvl="4" rtl="0">
              <a:spcBef>
                <a:spcPts val="0"/>
              </a:spcBef>
              <a:spcAft>
                <a:spcPts val="0"/>
              </a:spcAft>
              <a:buNone/>
              <a:defRPr sz="1400" b="1"/>
            </a:lvl5pPr>
            <a:lvl6pPr lvl="5" rtl="0">
              <a:spcBef>
                <a:spcPts val="0"/>
              </a:spcBef>
              <a:spcAft>
                <a:spcPts val="0"/>
              </a:spcAft>
              <a:buNone/>
              <a:defRPr sz="1400" b="1"/>
            </a:lvl6pPr>
            <a:lvl7pPr lvl="6" rtl="0">
              <a:spcBef>
                <a:spcPts val="0"/>
              </a:spcBef>
              <a:spcAft>
                <a:spcPts val="0"/>
              </a:spcAft>
              <a:buNone/>
              <a:defRPr sz="1400" b="1"/>
            </a:lvl7pPr>
            <a:lvl8pPr lvl="7" rtl="0">
              <a:spcBef>
                <a:spcPts val="0"/>
              </a:spcBef>
              <a:spcAft>
                <a:spcPts val="0"/>
              </a:spcAft>
              <a:buNone/>
              <a:defRPr sz="1400" b="1"/>
            </a:lvl8pPr>
            <a:lvl9pPr lvl="8" rtl="0">
              <a:spcBef>
                <a:spcPts val="0"/>
              </a:spcBef>
              <a:spcAft>
                <a:spcPts val="0"/>
              </a:spcAft>
              <a:buNone/>
              <a:defRPr sz="1400" b="1"/>
            </a:lvl9pPr>
          </a:lstStyle>
          <a:p>
            <a:endParaRPr/>
          </a:p>
        </p:txBody>
      </p:sp>
      <p:sp>
        <p:nvSpPr>
          <p:cNvPr id="1057" name="Google Shape;1057;p5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 Title Slide: FinTech">
  <p:cSld name="CUSTOM_2_3_1_1_1_1_1_2_1_2_1_1_1_1_2_1_1_1_1_1">
    <p:spTree>
      <p:nvGrpSpPr>
        <p:cNvPr id="1" name="Shape 1058"/>
        <p:cNvGrpSpPr/>
        <p:nvPr/>
      </p:nvGrpSpPr>
      <p:grpSpPr>
        <a:xfrm>
          <a:off x="0" y="0"/>
          <a:ext cx="0" cy="0"/>
          <a:chOff x="0" y="0"/>
          <a:chExt cx="0" cy="0"/>
        </a:xfrm>
      </p:grpSpPr>
      <p:pic>
        <p:nvPicPr>
          <p:cNvPr id="1059" name="Google Shape;1059;p58"/>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60" name="Google Shape;1060;p5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1" name="Google Shape;1061;p5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62" name="Google Shape;1062;p58"/>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1063" name="Google Shape;1063;p58"/>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sz="1400">
                <a:solidFill>
                  <a:srgbClr val="FFFFFF"/>
                </a:solidFill>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64" name="Google Shape;1064;p58"/>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65" name="Google Shape;1065;p58"/>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sz="1400">
                <a:latin typeface="Roboto Medium"/>
                <a:ea typeface="Roboto Medium"/>
                <a:cs typeface="Roboto Medium"/>
                <a:sym typeface="Roboto Medium"/>
              </a:defRPr>
            </a:lvl1pPr>
            <a:lvl2pPr lvl="1" rtl="0">
              <a:spcBef>
                <a:spcPts val="0"/>
              </a:spcBef>
              <a:spcAft>
                <a:spcPts val="0"/>
              </a:spcAft>
              <a:buNone/>
              <a:defRPr sz="1400" b="1"/>
            </a:lvl2pPr>
            <a:lvl3pPr lvl="2" rtl="0">
              <a:spcBef>
                <a:spcPts val="0"/>
              </a:spcBef>
              <a:spcAft>
                <a:spcPts val="0"/>
              </a:spcAft>
              <a:buNone/>
              <a:defRPr sz="1400" b="1"/>
            </a:lvl3pPr>
            <a:lvl4pPr lvl="3" rtl="0">
              <a:spcBef>
                <a:spcPts val="0"/>
              </a:spcBef>
              <a:spcAft>
                <a:spcPts val="0"/>
              </a:spcAft>
              <a:buNone/>
              <a:defRPr sz="1400" b="1"/>
            </a:lvl4pPr>
            <a:lvl5pPr lvl="4" rtl="0">
              <a:spcBef>
                <a:spcPts val="0"/>
              </a:spcBef>
              <a:spcAft>
                <a:spcPts val="0"/>
              </a:spcAft>
              <a:buNone/>
              <a:defRPr sz="1400" b="1"/>
            </a:lvl5pPr>
            <a:lvl6pPr lvl="5" rtl="0">
              <a:spcBef>
                <a:spcPts val="0"/>
              </a:spcBef>
              <a:spcAft>
                <a:spcPts val="0"/>
              </a:spcAft>
              <a:buNone/>
              <a:defRPr sz="1400" b="1"/>
            </a:lvl6pPr>
            <a:lvl7pPr lvl="6" rtl="0">
              <a:spcBef>
                <a:spcPts val="0"/>
              </a:spcBef>
              <a:spcAft>
                <a:spcPts val="0"/>
              </a:spcAft>
              <a:buNone/>
              <a:defRPr sz="1400" b="1"/>
            </a:lvl7pPr>
            <a:lvl8pPr lvl="7" rtl="0">
              <a:spcBef>
                <a:spcPts val="0"/>
              </a:spcBef>
              <a:spcAft>
                <a:spcPts val="0"/>
              </a:spcAft>
              <a:buNone/>
              <a:defRPr sz="1400" b="1"/>
            </a:lvl8pPr>
            <a:lvl9pPr lvl="8" rtl="0">
              <a:spcBef>
                <a:spcPts val="0"/>
              </a:spcBef>
              <a:spcAft>
                <a:spcPts val="0"/>
              </a:spcAft>
              <a:buNone/>
              <a:defRPr sz="1400" b="1"/>
            </a:lvl9pPr>
          </a:lstStyle>
          <a:p>
            <a:endParaRPr/>
          </a:p>
        </p:txBody>
      </p:sp>
      <p:sp>
        <p:nvSpPr>
          <p:cNvPr id="1066" name="Google Shape;1066;p58"/>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pic>
        <p:nvPicPr>
          <p:cNvPr id="1067" name="Google Shape;1067;p58"/>
          <p:cNvPicPr preferRelativeResize="0"/>
          <p:nvPr/>
        </p:nvPicPr>
        <p:blipFill>
          <a:blip r:embed="rId4">
            <a:alphaModFix/>
          </a:blip>
          <a:stretch>
            <a:fillRect/>
          </a:stretch>
        </p:blipFill>
        <p:spPr>
          <a:xfrm>
            <a:off x="555750" y="944250"/>
            <a:ext cx="2560331" cy="2194109"/>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6. Title Slide:Digital Marketing">
  <p:cSld name="CUSTOM_2_3_1_1_1_1_1_2_1_2_1_1_1_1_2_1_1_1_1_2">
    <p:spTree>
      <p:nvGrpSpPr>
        <p:cNvPr id="1" name="Shape 1068"/>
        <p:cNvGrpSpPr/>
        <p:nvPr/>
      </p:nvGrpSpPr>
      <p:grpSpPr>
        <a:xfrm>
          <a:off x="0" y="0"/>
          <a:ext cx="0" cy="0"/>
          <a:chOff x="0" y="0"/>
          <a:chExt cx="0" cy="0"/>
        </a:xfrm>
      </p:grpSpPr>
      <p:pic>
        <p:nvPicPr>
          <p:cNvPr id="1069" name="Google Shape;1069;p59"/>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70" name="Google Shape;1070;p5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71" name="Google Shape;1071;p59"/>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72" name="Google Shape;1072;p59"/>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1073" name="Google Shape;1073;p59"/>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sz="1400">
                <a:solidFill>
                  <a:srgbClr val="FFFFFF"/>
                </a:solidFill>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74" name="Google Shape;1074;p59"/>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75" name="Google Shape;1075;p59"/>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sz="1400">
                <a:latin typeface="Roboto Medium"/>
                <a:ea typeface="Roboto Medium"/>
                <a:cs typeface="Roboto Medium"/>
                <a:sym typeface="Roboto Medium"/>
              </a:defRPr>
            </a:lvl1pPr>
            <a:lvl2pPr lvl="1" rtl="0">
              <a:spcBef>
                <a:spcPts val="0"/>
              </a:spcBef>
              <a:spcAft>
                <a:spcPts val="0"/>
              </a:spcAft>
              <a:buNone/>
              <a:defRPr sz="1400" b="1"/>
            </a:lvl2pPr>
            <a:lvl3pPr lvl="2" rtl="0">
              <a:spcBef>
                <a:spcPts val="0"/>
              </a:spcBef>
              <a:spcAft>
                <a:spcPts val="0"/>
              </a:spcAft>
              <a:buNone/>
              <a:defRPr sz="1400" b="1"/>
            </a:lvl3pPr>
            <a:lvl4pPr lvl="3" rtl="0">
              <a:spcBef>
                <a:spcPts val="0"/>
              </a:spcBef>
              <a:spcAft>
                <a:spcPts val="0"/>
              </a:spcAft>
              <a:buNone/>
              <a:defRPr sz="1400" b="1"/>
            </a:lvl4pPr>
            <a:lvl5pPr lvl="4" rtl="0">
              <a:spcBef>
                <a:spcPts val="0"/>
              </a:spcBef>
              <a:spcAft>
                <a:spcPts val="0"/>
              </a:spcAft>
              <a:buNone/>
              <a:defRPr sz="1400" b="1"/>
            </a:lvl5pPr>
            <a:lvl6pPr lvl="5" rtl="0">
              <a:spcBef>
                <a:spcPts val="0"/>
              </a:spcBef>
              <a:spcAft>
                <a:spcPts val="0"/>
              </a:spcAft>
              <a:buNone/>
              <a:defRPr sz="1400" b="1"/>
            </a:lvl6pPr>
            <a:lvl7pPr lvl="6" rtl="0">
              <a:spcBef>
                <a:spcPts val="0"/>
              </a:spcBef>
              <a:spcAft>
                <a:spcPts val="0"/>
              </a:spcAft>
              <a:buNone/>
              <a:defRPr sz="1400" b="1"/>
            </a:lvl7pPr>
            <a:lvl8pPr lvl="7" rtl="0">
              <a:spcBef>
                <a:spcPts val="0"/>
              </a:spcBef>
              <a:spcAft>
                <a:spcPts val="0"/>
              </a:spcAft>
              <a:buNone/>
              <a:defRPr sz="1400" b="1"/>
            </a:lvl8pPr>
            <a:lvl9pPr lvl="8" rtl="0">
              <a:spcBef>
                <a:spcPts val="0"/>
              </a:spcBef>
              <a:spcAft>
                <a:spcPts val="0"/>
              </a:spcAft>
              <a:buNone/>
              <a:defRPr sz="1400" b="1"/>
            </a:lvl9pPr>
          </a:lstStyle>
          <a:p>
            <a:endParaRPr/>
          </a:p>
        </p:txBody>
      </p:sp>
      <p:sp>
        <p:nvSpPr>
          <p:cNvPr id="1076" name="Google Shape;1076;p59"/>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pic>
        <p:nvPicPr>
          <p:cNvPr id="1077" name="Google Shape;1077;p59"/>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7. Subsection Slide">
  <p:cSld name="CUSTOM_17_2_1_1_2">
    <p:spTree>
      <p:nvGrpSpPr>
        <p:cNvPr id="1" name="Shape 1078"/>
        <p:cNvGrpSpPr/>
        <p:nvPr/>
      </p:nvGrpSpPr>
      <p:grpSpPr>
        <a:xfrm>
          <a:off x="0" y="0"/>
          <a:ext cx="0" cy="0"/>
          <a:chOff x="0" y="0"/>
          <a:chExt cx="0" cy="0"/>
        </a:xfrm>
      </p:grpSpPr>
      <p:pic>
        <p:nvPicPr>
          <p:cNvPr id="1079" name="Google Shape;1079;p6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80" name="Google Shape;1080;p60"/>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1081" name="Google Shape;1081;p60"/>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
        <p:nvSpPr>
          <p:cNvPr id="1082" name="Google Shape;1082;p6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8. Transition Slide">
  <p:cSld name="CUSTOM_17_2_1_2">
    <p:spTree>
      <p:nvGrpSpPr>
        <p:cNvPr id="1" name="Shape 1083"/>
        <p:cNvGrpSpPr/>
        <p:nvPr/>
      </p:nvGrpSpPr>
      <p:grpSpPr>
        <a:xfrm>
          <a:off x="0" y="0"/>
          <a:ext cx="0" cy="0"/>
          <a:chOff x="0" y="0"/>
          <a:chExt cx="0" cy="0"/>
        </a:xfrm>
      </p:grpSpPr>
      <p:pic>
        <p:nvPicPr>
          <p:cNvPr id="1084" name="Google Shape;1084;p6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85" name="Google Shape;1085;p61"/>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1086" name="Google Shape;1086;p6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87" name="Google Shape;1087;p61"/>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9. Text Only">
  <p:cSld name="CUSTOM_2_7_2">
    <p:spTree>
      <p:nvGrpSpPr>
        <p:cNvPr id="1" name="Shape 1088"/>
        <p:cNvGrpSpPr/>
        <p:nvPr/>
      </p:nvGrpSpPr>
      <p:grpSpPr>
        <a:xfrm>
          <a:off x="0" y="0"/>
          <a:ext cx="0" cy="0"/>
          <a:chOff x="0" y="0"/>
          <a:chExt cx="0" cy="0"/>
        </a:xfrm>
      </p:grpSpPr>
      <p:sp>
        <p:nvSpPr>
          <p:cNvPr id="1089" name="Google Shape;1089;p6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90" name="Google Shape;1090;p6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091" name="Google Shape;1091;p6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92" name="Google Shape;1092;p6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93" name="Google Shape;1093;p6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94" name="Google Shape;1094;p62"/>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sz="1400">
                <a:latin typeface="Roboto"/>
                <a:ea typeface="Roboto"/>
                <a:cs typeface="Roboto"/>
                <a:sym typeface="Roboto"/>
              </a:defRPr>
            </a:lvl1pPr>
            <a:lvl2pPr marL="914400" lvl="1" indent="-317500" rtl="0">
              <a:spcBef>
                <a:spcPts val="800"/>
              </a:spcBef>
              <a:spcAft>
                <a:spcPts val="0"/>
              </a:spcAft>
              <a:buSzPts val="1400"/>
              <a:buFont typeface="Roboto"/>
              <a:buChar char="○"/>
              <a:defRPr sz="1400">
                <a:latin typeface="Roboto"/>
                <a:ea typeface="Roboto"/>
                <a:cs typeface="Roboto"/>
                <a:sym typeface="Roboto"/>
              </a:defRPr>
            </a:lvl2pPr>
            <a:lvl3pPr marL="1371600" lvl="2" indent="-317500" rtl="0">
              <a:spcBef>
                <a:spcPts val="800"/>
              </a:spcBef>
              <a:spcAft>
                <a:spcPts val="0"/>
              </a:spcAft>
              <a:buSzPts val="1400"/>
              <a:buFont typeface="Roboto"/>
              <a:buChar char="■"/>
              <a:defRPr sz="1400">
                <a:latin typeface="Roboto"/>
                <a:ea typeface="Roboto"/>
                <a:cs typeface="Roboto"/>
                <a:sym typeface="Roboto"/>
              </a:defRPr>
            </a:lvl3pPr>
            <a:lvl4pPr marL="1828800" lvl="3" indent="-317500" rtl="0">
              <a:spcBef>
                <a:spcPts val="800"/>
              </a:spcBef>
              <a:spcAft>
                <a:spcPts val="0"/>
              </a:spcAft>
              <a:buSzPts val="1400"/>
              <a:buFont typeface="Roboto"/>
              <a:buChar char="●"/>
              <a:defRPr sz="1400">
                <a:latin typeface="Roboto"/>
                <a:ea typeface="Roboto"/>
                <a:cs typeface="Roboto"/>
                <a:sym typeface="Roboto"/>
              </a:defRPr>
            </a:lvl4pPr>
            <a:lvl5pPr marL="2286000" lvl="4" indent="-317500" rtl="0">
              <a:spcBef>
                <a:spcPts val="800"/>
              </a:spcBef>
              <a:spcAft>
                <a:spcPts val="0"/>
              </a:spcAft>
              <a:buSzPts val="1400"/>
              <a:buFont typeface="Roboto"/>
              <a:buChar char="○"/>
              <a:defRPr sz="1400">
                <a:latin typeface="Roboto"/>
                <a:ea typeface="Roboto"/>
                <a:cs typeface="Roboto"/>
                <a:sym typeface="Roboto"/>
              </a:defRPr>
            </a:lvl5pPr>
            <a:lvl6pPr marL="2743200" lvl="5" indent="-317500" rtl="0">
              <a:spcBef>
                <a:spcPts val="800"/>
              </a:spcBef>
              <a:spcAft>
                <a:spcPts val="0"/>
              </a:spcAft>
              <a:buSzPts val="1400"/>
              <a:buFont typeface="Roboto"/>
              <a:buChar char="■"/>
              <a:defRPr sz="1400">
                <a:latin typeface="Roboto"/>
                <a:ea typeface="Roboto"/>
                <a:cs typeface="Roboto"/>
                <a:sym typeface="Roboto"/>
              </a:defRPr>
            </a:lvl6pPr>
            <a:lvl7pPr marL="3200400" lvl="6" indent="-317500" rtl="0">
              <a:spcBef>
                <a:spcPts val="800"/>
              </a:spcBef>
              <a:spcAft>
                <a:spcPts val="0"/>
              </a:spcAft>
              <a:buSzPts val="1400"/>
              <a:buFont typeface="Roboto"/>
              <a:buChar char="●"/>
              <a:defRPr sz="1400">
                <a:latin typeface="Roboto"/>
                <a:ea typeface="Roboto"/>
                <a:cs typeface="Roboto"/>
                <a:sym typeface="Roboto"/>
              </a:defRPr>
            </a:lvl7pPr>
            <a:lvl8pPr marL="3657600" lvl="7" indent="-317500" rtl="0">
              <a:spcBef>
                <a:spcPts val="800"/>
              </a:spcBef>
              <a:spcAft>
                <a:spcPts val="0"/>
              </a:spcAft>
              <a:buSzPts val="1400"/>
              <a:buFont typeface="Roboto"/>
              <a:buChar char="○"/>
              <a:defRPr sz="1400">
                <a:latin typeface="Roboto"/>
                <a:ea typeface="Roboto"/>
                <a:cs typeface="Roboto"/>
                <a:sym typeface="Roboto"/>
              </a:defRPr>
            </a:lvl8pPr>
            <a:lvl9pPr marL="4114800" lvl="8" indent="-317500" rtl="0">
              <a:spcBef>
                <a:spcPts val="800"/>
              </a:spcBef>
              <a:spcAft>
                <a:spcPts val="800"/>
              </a:spcAft>
              <a:buSzPts val="1400"/>
              <a:buFont typeface="Roboto"/>
              <a:buChar char="■"/>
              <a:defRPr sz="1400">
                <a:latin typeface="Roboto"/>
                <a:ea typeface="Roboto"/>
                <a:cs typeface="Roboto"/>
                <a:sym typeface="Roboto"/>
              </a:defRPr>
            </a:lvl9pPr>
          </a:lstStyle>
          <a:p>
            <a:endParaRPr/>
          </a:p>
        </p:txBody>
      </p:sp>
      <p:sp>
        <p:nvSpPr>
          <p:cNvPr id="1095" name="Google Shape;1095;p62"/>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0. Text with Sidebar">
  <p:cSld name="CUSTOM_2_4_1">
    <p:spTree>
      <p:nvGrpSpPr>
        <p:cNvPr id="1" name="Shape 1096"/>
        <p:cNvGrpSpPr/>
        <p:nvPr/>
      </p:nvGrpSpPr>
      <p:grpSpPr>
        <a:xfrm>
          <a:off x="0" y="0"/>
          <a:ext cx="0" cy="0"/>
          <a:chOff x="0" y="0"/>
          <a:chExt cx="0" cy="0"/>
        </a:xfrm>
      </p:grpSpPr>
      <p:pic>
        <p:nvPicPr>
          <p:cNvPr id="1097" name="Google Shape;1097;p63"/>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098" name="Google Shape;1098;p63"/>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99" name="Google Shape;1099;p63"/>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sz="1400">
                <a:latin typeface="Roboto"/>
                <a:ea typeface="Roboto"/>
                <a:cs typeface="Roboto"/>
                <a:sym typeface="Roboto"/>
              </a:defRPr>
            </a:lvl1pPr>
            <a:lvl2pPr marL="914400" lvl="1" indent="-317500" rtl="0">
              <a:spcBef>
                <a:spcPts val="800"/>
              </a:spcBef>
              <a:spcAft>
                <a:spcPts val="0"/>
              </a:spcAft>
              <a:buSzPts val="1400"/>
              <a:buFont typeface="Roboto"/>
              <a:buChar char="○"/>
              <a:defRPr sz="1400">
                <a:latin typeface="Roboto"/>
                <a:ea typeface="Roboto"/>
                <a:cs typeface="Roboto"/>
                <a:sym typeface="Roboto"/>
              </a:defRPr>
            </a:lvl2pPr>
            <a:lvl3pPr marL="1371600" lvl="2" indent="-317500" rtl="0">
              <a:spcBef>
                <a:spcPts val="800"/>
              </a:spcBef>
              <a:spcAft>
                <a:spcPts val="0"/>
              </a:spcAft>
              <a:buSzPts val="1400"/>
              <a:buFont typeface="Roboto"/>
              <a:buChar char="■"/>
              <a:defRPr sz="1400">
                <a:latin typeface="Roboto"/>
                <a:ea typeface="Roboto"/>
                <a:cs typeface="Roboto"/>
                <a:sym typeface="Roboto"/>
              </a:defRPr>
            </a:lvl3pPr>
            <a:lvl4pPr marL="1828800" lvl="3" indent="-317500" rtl="0">
              <a:spcBef>
                <a:spcPts val="800"/>
              </a:spcBef>
              <a:spcAft>
                <a:spcPts val="0"/>
              </a:spcAft>
              <a:buSzPts val="1400"/>
              <a:buFont typeface="Roboto"/>
              <a:buChar char="●"/>
              <a:defRPr sz="1400">
                <a:latin typeface="Roboto"/>
                <a:ea typeface="Roboto"/>
                <a:cs typeface="Roboto"/>
                <a:sym typeface="Roboto"/>
              </a:defRPr>
            </a:lvl4pPr>
            <a:lvl5pPr marL="2286000" lvl="4" indent="-317500" rtl="0">
              <a:spcBef>
                <a:spcPts val="800"/>
              </a:spcBef>
              <a:spcAft>
                <a:spcPts val="0"/>
              </a:spcAft>
              <a:buSzPts val="1400"/>
              <a:buFont typeface="Roboto"/>
              <a:buChar char="○"/>
              <a:defRPr sz="1400">
                <a:latin typeface="Roboto"/>
                <a:ea typeface="Roboto"/>
                <a:cs typeface="Roboto"/>
                <a:sym typeface="Roboto"/>
              </a:defRPr>
            </a:lvl5pPr>
            <a:lvl6pPr marL="2743200" lvl="5" indent="-317500" rtl="0">
              <a:spcBef>
                <a:spcPts val="800"/>
              </a:spcBef>
              <a:spcAft>
                <a:spcPts val="0"/>
              </a:spcAft>
              <a:buSzPts val="1400"/>
              <a:buFont typeface="Roboto"/>
              <a:buChar char="■"/>
              <a:defRPr sz="1400">
                <a:latin typeface="Roboto"/>
                <a:ea typeface="Roboto"/>
                <a:cs typeface="Roboto"/>
                <a:sym typeface="Roboto"/>
              </a:defRPr>
            </a:lvl6pPr>
            <a:lvl7pPr marL="3200400" lvl="6" indent="-317500" rtl="0">
              <a:spcBef>
                <a:spcPts val="800"/>
              </a:spcBef>
              <a:spcAft>
                <a:spcPts val="0"/>
              </a:spcAft>
              <a:buSzPts val="1400"/>
              <a:buFont typeface="Roboto"/>
              <a:buChar char="●"/>
              <a:defRPr sz="1400">
                <a:latin typeface="Roboto"/>
                <a:ea typeface="Roboto"/>
                <a:cs typeface="Roboto"/>
                <a:sym typeface="Roboto"/>
              </a:defRPr>
            </a:lvl7pPr>
            <a:lvl8pPr marL="3657600" lvl="7" indent="-317500" rtl="0">
              <a:spcBef>
                <a:spcPts val="800"/>
              </a:spcBef>
              <a:spcAft>
                <a:spcPts val="0"/>
              </a:spcAft>
              <a:buSzPts val="1400"/>
              <a:buFont typeface="Roboto"/>
              <a:buChar char="○"/>
              <a:defRPr sz="1400">
                <a:latin typeface="Roboto"/>
                <a:ea typeface="Roboto"/>
                <a:cs typeface="Roboto"/>
                <a:sym typeface="Roboto"/>
              </a:defRPr>
            </a:lvl8pPr>
            <a:lvl9pPr marL="4114800" lvl="8" indent="-317500" rtl="0">
              <a:spcBef>
                <a:spcPts val="800"/>
              </a:spcBef>
              <a:spcAft>
                <a:spcPts val="800"/>
              </a:spcAft>
              <a:buSzPts val="1400"/>
              <a:buFont typeface="Roboto"/>
              <a:buChar char="■"/>
              <a:defRPr sz="1400">
                <a:latin typeface="Roboto"/>
                <a:ea typeface="Roboto"/>
                <a:cs typeface="Roboto"/>
                <a:sym typeface="Roboto"/>
              </a:defRPr>
            </a:lvl9pPr>
          </a:lstStyle>
          <a:p>
            <a:endParaRPr/>
          </a:p>
        </p:txBody>
      </p:sp>
      <p:sp>
        <p:nvSpPr>
          <p:cNvPr id="1100" name="Google Shape;1100;p63"/>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01" name="Google Shape;1101;p63"/>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102" name="Google Shape;1102;p6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103" name="Google Shape;1103;p6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4" name="Google Shape;1104;p6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05" name="Google Shape;1105;p63"/>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1. Call Attention Slide">
  <p:cSld name="CUSTOM_2_3_1_1_3_1_1_2_1_1">
    <p:spTree>
      <p:nvGrpSpPr>
        <p:cNvPr id="1" name="Shape 1106"/>
        <p:cNvGrpSpPr/>
        <p:nvPr/>
      </p:nvGrpSpPr>
      <p:grpSpPr>
        <a:xfrm>
          <a:off x="0" y="0"/>
          <a:ext cx="0" cy="0"/>
          <a:chOff x="0" y="0"/>
          <a:chExt cx="0" cy="0"/>
        </a:xfrm>
      </p:grpSpPr>
      <p:pic>
        <p:nvPicPr>
          <p:cNvPr id="1107" name="Google Shape;1107;p6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108" name="Google Shape;1108;p64"/>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109" name="Google Shape;1109;p64"/>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110" name="Google Shape;1110;p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11" name="Google Shape;1111;p64"/>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2. Instructor Demonstration">
  <p:cSld name="CUSTOM_2_3_1_1_1_1_1_2_1_2_1_2">
    <p:spTree>
      <p:nvGrpSpPr>
        <p:cNvPr id="1" name="Shape 1112"/>
        <p:cNvGrpSpPr/>
        <p:nvPr/>
      </p:nvGrpSpPr>
      <p:grpSpPr>
        <a:xfrm>
          <a:off x="0" y="0"/>
          <a:ext cx="0" cy="0"/>
          <a:chOff x="0" y="0"/>
          <a:chExt cx="0" cy="0"/>
        </a:xfrm>
      </p:grpSpPr>
      <p:pic>
        <p:nvPicPr>
          <p:cNvPr id="1113" name="Google Shape;1113;p65"/>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14" name="Google Shape;1114;p65"/>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5" name="Google Shape;1115;p6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5"/>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17" name="Google Shape;1117;p6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118" name="Google Shape;1118;p65"/>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119" name="Google Shape;1119;p65"/>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20" name="Google Shape;1120;p65"/>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3. Activity">
  <p:cSld name="CUSTOM_2_3_1_1_1_1_1_2_1_2_1_1_1_1">
    <p:spTree>
      <p:nvGrpSpPr>
        <p:cNvPr id="1" name="Shape 1121"/>
        <p:cNvGrpSpPr/>
        <p:nvPr/>
      </p:nvGrpSpPr>
      <p:grpSpPr>
        <a:xfrm>
          <a:off x="0" y="0"/>
          <a:ext cx="0" cy="0"/>
          <a:chOff x="0" y="0"/>
          <a:chExt cx="0" cy="0"/>
        </a:xfrm>
      </p:grpSpPr>
      <p:pic>
        <p:nvPicPr>
          <p:cNvPr id="1122" name="Google Shape;1122;p6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23" name="Google Shape;1123;p6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4" name="Google Shape;1124;p6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25" name="Google Shape;1125;p6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26" name="Google Shape;1126;p6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pic>
        <p:nvPicPr>
          <p:cNvPr id="1127" name="Google Shape;1127;p66"/>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128" name="Google Shape;1128;p6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29" name="Google Shape;1129;p6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30" name="Google Shape;1130;p6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31" name="Google Shape;1131;p66"/>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4. Activity with Instructions ">
  <p:cSld name="CUSTOM_2_5_1_3_1">
    <p:spTree>
      <p:nvGrpSpPr>
        <p:cNvPr id="1" name="Shape 1132"/>
        <p:cNvGrpSpPr/>
        <p:nvPr/>
      </p:nvGrpSpPr>
      <p:grpSpPr>
        <a:xfrm>
          <a:off x="0" y="0"/>
          <a:ext cx="0" cy="0"/>
          <a:chOff x="0" y="0"/>
          <a:chExt cx="0" cy="0"/>
        </a:xfrm>
      </p:grpSpPr>
      <p:pic>
        <p:nvPicPr>
          <p:cNvPr id="1133" name="Google Shape;1133;p67"/>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cxnSp>
        <p:nvCxnSpPr>
          <p:cNvPr id="1134" name="Google Shape;1134;p6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35" name="Google Shape;1135;p6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36" name="Google Shape;1136;p6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37" name="Google Shape;1137;p67"/>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sz="1400">
                <a:latin typeface="Roboto"/>
                <a:ea typeface="Roboto"/>
                <a:cs typeface="Roboto"/>
                <a:sym typeface="Roboto"/>
              </a:defRPr>
            </a:lvl1pPr>
            <a:lvl2pPr marL="914400" lvl="1" indent="-317500" rtl="0">
              <a:spcBef>
                <a:spcPts val="800"/>
              </a:spcBef>
              <a:spcAft>
                <a:spcPts val="0"/>
              </a:spcAft>
              <a:buSzPts val="1400"/>
              <a:buFont typeface="Roboto"/>
              <a:buChar char="○"/>
              <a:defRPr sz="1400">
                <a:latin typeface="Roboto"/>
                <a:ea typeface="Roboto"/>
                <a:cs typeface="Roboto"/>
                <a:sym typeface="Roboto"/>
              </a:defRPr>
            </a:lvl2pPr>
            <a:lvl3pPr marL="1371600" lvl="2" indent="-317500" rtl="0">
              <a:spcBef>
                <a:spcPts val="800"/>
              </a:spcBef>
              <a:spcAft>
                <a:spcPts val="0"/>
              </a:spcAft>
              <a:buSzPts val="1400"/>
              <a:buFont typeface="Roboto"/>
              <a:buChar char="■"/>
              <a:defRPr sz="1400">
                <a:latin typeface="Roboto"/>
                <a:ea typeface="Roboto"/>
                <a:cs typeface="Roboto"/>
                <a:sym typeface="Roboto"/>
              </a:defRPr>
            </a:lvl3pPr>
            <a:lvl4pPr marL="1828800" lvl="3" indent="-317500" rtl="0">
              <a:spcBef>
                <a:spcPts val="800"/>
              </a:spcBef>
              <a:spcAft>
                <a:spcPts val="0"/>
              </a:spcAft>
              <a:buSzPts val="1400"/>
              <a:buFont typeface="Roboto"/>
              <a:buChar char="●"/>
              <a:defRPr sz="1400">
                <a:latin typeface="Roboto"/>
                <a:ea typeface="Roboto"/>
                <a:cs typeface="Roboto"/>
                <a:sym typeface="Roboto"/>
              </a:defRPr>
            </a:lvl4pPr>
            <a:lvl5pPr marL="2286000" lvl="4" indent="-317500" rtl="0">
              <a:spcBef>
                <a:spcPts val="800"/>
              </a:spcBef>
              <a:spcAft>
                <a:spcPts val="0"/>
              </a:spcAft>
              <a:buSzPts val="1400"/>
              <a:buFont typeface="Roboto"/>
              <a:buChar char="○"/>
              <a:defRPr sz="1400">
                <a:latin typeface="Roboto"/>
                <a:ea typeface="Roboto"/>
                <a:cs typeface="Roboto"/>
                <a:sym typeface="Roboto"/>
              </a:defRPr>
            </a:lvl5pPr>
            <a:lvl6pPr marL="2743200" lvl="5" indent="-317500" rtl="0">
              <a:spcBef>
                <a:spcPts val="800"/>
              </a:spcBef>
              <a:spcAft>
                <a:spcPts val="0"/>
              </a:spcAft>
              <a:buSzPts val="1400"/>
              <a:buFont typeface="Roboto"/>
              <a:buChar char="■"/>
              <a:defRPr sz="1400">
                <a:latin typeface="Roboto"/>
                <a:ea typeface="Roboto"/>
                <a:cs typeface="Roboto"/>
                <a:sym typeface="Roboto"/>
              </a:defRPr>
            </a:lvl6pPr>
            <a:lvl7pPr marL="3200400" lvl="6" indent="-317500" rtl="0">
              <a:spcBef>
                <a:spcPts val="800"/>
              </a:spcBef>
              <a:spcAft>
                <a:spcPts val="0"/>
              </a:spcAft>
              <a:buSzPts val="1400"/>
              <a:buFont typeface="Roboto"/>
              <a:buChar char="●"/>
              <a:defRPr sz="1400">
                <a:latin typeface="Roboto"/>
                <a:ea typeface="Roboto"/>
                <a:cs typeface="Roboto"/>
                <a:sym typeface="Roboto"/>
              </a:defRPr>
            </a:lvl7pPr>
            <a:lvl8pPr marL="3657600" lvl="7" indent="-317500" rtl="0">
              <a:spcBef>
                <a:spcPts val="800"/>
              </a:spcBef>
              <a:spcAft>
                <a:spcPts val="0"/>
              </a:spcAft>
              <a:buSzPts val="1400"/>
              <a:buFont typeface="Roboto"/>
              <a:buChar char="○"/>
              <a:defRPr sz="1400">
                <a:latin typeface="Roboto"/>
                <a:ea typeface="Roboto"/>
                <a:cs typeface="Roboto"/>
                <a:sym typeface="Roboto"/>
              </a:defRPr>
            </a:lvl8pPr>
            <a:lvl9pPr marL="4114800" lvl="8" indent="-317500" rtl="0">
              <a:spcBef>
                <a:spcPts val="800"/>
              </a:spcBef>
              <a:spcAft>
                <a:spcPts val="800"/>
              </a:spcAft>
              <a:buSzPts val="1400"/>
              <a:buFont typeface="Roboto"/>
              <a:buChar char="■"/>
              <a:defRPr sz="1400">
                <a:latin typeface="Roboto"/>
                <a:ea typeface="Roboto"/>
                <a:cs typeface="Roboto"/>
                <a:sym typeface="Roboto"/>
              </a:defRPr>
            </a:lvl9pPr>
          </a:lstStyle>
          <a:p>
            <a:endParaRPr/>
          </a:p>
        </p:txBody>
      </p:sp>
      <p:cxnSp>
        <p:nvCxnSpPr>
          <p:cNvPr id="1138" name="Google Shape;1138;p6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39" name="Google Shape;1139;p6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40" name="Google Shape;1140;p6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41" name="Google Shape;1141;p67"/>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5. Challenge">
  <p:cSld name="CUSTOM_2_3_1_1_1_1_1_2_1_2_1_1_4">
    <p:spTree>
      <p:nvGrpSpPr>
        <p:cNvPr id="1" name="Shape 1142"/>
        <p:cNvGrpSpPr/>
        <p:nvPr/>
      </p:nvGrpSpPr>
      <p:grpSpPr>
        <a:xfrm>
          <a:off x="0" y="0"/>
          <a:ext cx="0" cy="0"/>
          <a:chOff x="0" y="0"/>
          <a:chExt cx="0" cy="0"/>
        </a:xfrm>
      </p:grpSpPr>
      <p:pic>
        <p:nvPicPr>
          <p:cNvPr id="1143" name="Google Shape;1143;p6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4" name="Google Shape;1144;p6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5" name="Google Shape;1145;p68"/>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46" name="Google Shape;1146;p68"/>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47" name="Google Shape;1147;p68"/>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48" name="Google Shape;1148;p6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49" name="Google Shape;1149;p6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150" name="Google Shape;1150;p68"/>
          <p:cNvPicPr preferRelativeResize="0"/>
          <p:nvPr/>
        </p:nvPicPr>
        <p:blipFill rotWithShape="1">
          <a:blip r:embed="rId4">
            <a:alphaModFix/>
          </a:blip>
          <a:srcRect/>
          <a:stretch/>
        </p:blipFill>
        <p:spPr>
          <a:xfrm>
            <a:off x="273900" y="-595025"/>
            <a:ext cx="2950353" cy="5143500"/>
          </a:xfrm>
          <a:prstGeom prst="rect">
            <a:avLst/>
          </a:prstGeom>
          <a:noFill/>
          <a:ln>
            <a:noFill/>
          </a:ln>
        </p:spPr>
      </p:pic>
      <p:sp>
        <p:nvSpPr>
          <p:cNvPr id="1151" name="Google Shape;1151;p68"/>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6. Challenge with Instructions">
  <p:cSld name="CUSTOM_2_5_1_4">
    <p:spTree>
      <p:nvGrpSpPr>
        <p:cNvPr id="1" name="Shape 1152"/>
        <p:cNvGrpSpPr/>
        <p:nvPr/>
      </p:nvGrpSpPr>
      <p:grpSpPr>
        <a:xfrm>
          <a:off x="0" y="0"/>
          <a:ext cx="0" cy="0"/>
          <a:chOff x="0" y="0"/>
          <a:chExt cx="0" cy="0"/>
        </a:xfrm>
      </p:grpSpPr>
      <p:sp>
        <p:nvSpPr>
          <p:cNvPr id="1153" name="Google Shape;1153;p69"/>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154" name="Google Shape;1154;p6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55" name="Google Shape;1155;p6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sz="1400">
                <a:latin typeface="Roboto"/>
                <a:ea typeface="Roboto"/>
                <a:cs typeface="Roboto"/>
                <a:sym typeface="Roboto"/>
              </a:defRPr>
            </a:lvl1pPr>
            <a:lvl2pPr marL="914400" lvl="1" indent="-317500" rtl="0">
              <a:spcBef>
                <a:spcPts val="800"/>
              </a:spcBef>
              <a:spcAft>
                <a:spcPts val="0"/>
              </a:spcAft>
              <a:buSzPts val="1400"/>
              <a:buFont typeface="Roboto"/>
              <a:buChar char="○"/>
              <a:defRPr sz="1400">
                <a:latin typeface="Roboto"/>
                <a:ea typeface="Roboto"/>
                <a:cs typeface="Roboto"/>
                <a:sym typeface="Roboto"/>
              </a:defRPr>
            </a:lvl2pPr>
            <a:lvl3pPr marL="1371600" lvl="2" indent="-317500" rtl="0">
              <a:spcBef>
                <a:spcPts val="800"/>
              </a:spcBef>
              <a:spcAft>
                <a:spcPts val="0"/>
              </a:spcAft>
              <a:buSzPts val="1400"/>
              <a:buFont typeface="Roboto"/>
              <a:buChar char="■"/>
              <a:defRPr sz="1400">
                <a:latin typeface="Roboto"/>
                <a:ea typeface="Roboto"/>
                <a:cs typeface="Roboto"/>
                <a:sym typeface="Roboto"/>
              </a:defRPr>
            </a:lvl3pPr>
            <a:lvl4pPr marL="1828800" lvl="3" indent="-317500" rtl="0">
              <a:spcBef>
                <a:spcPts val="800"/>
              </a:spcBef>
              <a:spcAft>
                <a:spcPts val="0"/>
              </a:spcAft>
              <a:buSzPts val="1400"/>
              <a:buFont typeface="Roboto"/>
              <a:buChar char="●"/>
              <a:defRPr sz="1400">
                <a:latin typeface="Roboto"/>
                <a:ea typeface="Roboto"/>
                <a:cs typeface="Roboto"/>
                <a:sym typeface="Roboto"/>
              </a:defRPr>
            </a:lvl4pPr>
            <a:lvl5pPr marL="2286000" lvl="4" indent="-317500" rtl="0">
              <a:spcBef>
                <a:spcPts val="800"/>
              </a:spcBef>
              <a:spcAft>
                <a:spcPts val="0"/>
              </a:spcAft>
              <a:buSzPts val="1400"/>
              <a:buFont typeface="Roboto"/>
              <a:buChar char="○"/>
              <a:defRPr sz="1400">
                <a:latin typeface="Roboto"/>
                <a:ea typeface="Roboto"/>
                <a:cs typeface="Roboto"/>
                <a:sym typeface="Roboto"/>
              </a:defRPr>
            </a:lvl5pPr>
            <a:lvl6pPr marL="2743200" lvl="5" indent="-317500" rtl="0">
              <a:spcBef>
                <a:spcPts val="800"/>
              </a:spcBef>
              <a:spcAft>
                <a:spcPts val="0"/>
              </a:spcAft>
              <a:buSzPts val="1400"/>
              <a:buFont typeface="Roboto"/>
              <a:buChar char="■"/>
              <a:defRPr sz="1400">
                <a:latin typeface="Roboto"/>
                <a:ea typeface="Roboto"/>
                <a:cs typeface="Roboto"/>
                <a:sym typeface="Roboto"/>
              </a:defRPr>
            </a:lvl6pPr>
            <a:lvl7pPr marL="3200400" lvl="6" indent="-317500" rtl="0">
              <a:spcBef>
                <a:spcPts val="800"/>
              </a:spcBef>
              <a:spcAft>
                <a:spcPts val="0"/>
              </a:spcAft>
              <a:buSzPts val="1400"/>
              <a:buFont typeface="Roboto"/>
              <a:buChar char="●"/>
              <a:defRPr sz="1400">
                <a:latin typeface="Roboto"/>
                <a:ea typeface="Roboto"/>
                <a:cs typeface="Roboto"/>
                <a:sym typeface="Roboto"/>
              </a:defRPr>
            </a:lvl7pPr>
            <a:lvl8pPr marL="3657600" lvl="7" indent="-317500" rtl="0">
              <a:spcBef>
                <a:spcPts val="800"/>
              </a:spcBef>
              <a:spcAft>
                <a:spcPts val="0"/>
              </a:spcAft>
              <a:buSzPts val="1400"/>
              <a:buFont typeface="Roboto"/>
              <a:buChar char="○"/>
              <a:defRPr sz="1400">
                <a:latin typeface="Roboto"/>
                <a:ea typeface="Roboto"/>
                <a:cs typeface="Roboto"/>
                <a:sym typeface="Roboto"/>
              </a:defRPr>
            </a:lvl8pPr>
            <a:lvl9pPr marL="4114800" lvl="8" indent="-317500" rtl="0">
              <a:spcBef>
                <a:spcPts val="800"/>
              </a:spcBef>
              <a:spcAft>
                <a:spcPts val="800"/>
              </a:spcAft>
              <a:buSzPts val="1400"/>
              <a:buFont typeface="Roboto"/>
              <a:buChar char="■"/>
              <a:defRPr sz="1400">
                <a:latin typeface="Roboto"/>
                <a:ea typeface="Roboto"/>
                <a:cs typeface="Roboto"/>
                <a:sym typeface="Roboto"/>
              </a:defRPr>
            </a:lvl9pPr>
          </a:lstStyle>
          <a:p>
            <a:endParaRPr/>
          </a:p>
        </p:txBody>
      </p:sp>
      <p:sp>
        <p:nvSpPr>
          <p:cNvPr id="1156" name="Google Shape;1156;p69"/>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57" name="Google Shape;1157;p69"/>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158" name="Google Shape;1158;p6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59" name="Google Shape;1159;p6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160" name="Google Shape;1160;p69"/>
          <p:cNvPicPr preferRelativeResize="0"/>
          <p:nvPr/>
        </p:nvPicPr>
        <p:blipFill rotWithShape="1">
          <a:blip r:embed="rId2">
            <a:alphaModFix/>
          </a:blip>
          <a:srcRect/>
          <a:stretch/>
        </p:blipFill>
        <p:spPr>
          <a:xfrm>
            <a:off x="8213200" y="3862850"/>
            <a:ext cx="656773" cy="1144971"/>
          </a:xfrm>
          <a:prstGeom prst="rect">
            <a:avLst/>
          </a:prstGeom>
          <a:noFill/>
          <a:ln>
            <a:noFill/>
          </a:ln>
        </p:spPr>
      </p:pic>
      <p:sp>
        <p:nvSpPr>
          <p:cNvPr id="1161" name="Google Shape;1161;p69"/>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7. Homework">
  <p:cSld name="CUSTOM_2_3_1_1_1_1_1_2_1_2_1_1_3_1">
    <p:spTree>
      <p:nvGrpSpPr>
        <p:cNvPr id="1" name="Shape 1162"/>
        <p:cNvGrpSpPr/>
        <p:nvPr/>
      </p:nvGrpSpPr>
      <p:grpSpPr>
        <a:xfrm>
          <a:off x="0" y="0"/>
          <a:ext cx="0" cy="0"/>
          <a:chOff x="0" y="0"/>
          <a:chExt cx="0" cy="0"/>
        </a:xfrm>
      </p:grpSpPr>
      <p:pic>
        <p:nvPicPr>
          <p:cNvPr id="1163" name="Google Shape;1163;p7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64" name="Google Shape;1164;p70"/>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pic>
        <p:nvPicPr>
          <p:cNvPr id="1165" name="Google Shape;1165;p70"/>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166" name="Google Shape;1166;p70"/>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67" name="Google Shape;1167;p70"/>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68" name="Google Shape;1168;p70"/>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69" name="Google Shape;1169;p70"/>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170" name="Google Shape;1170;p7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71" name="Google Shape;1171;p70"/>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72" name="Google Shape;1172;p70"/>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8. Homework with Instructions">
  <p:cSld name="CUSTOM_2_5_2">
    <p:spTree>
      <p:nvGrpSpPr>
        <p:cNvPr id="1" name="Shape 1173"/>
        <p:cNvGrpSpPr/>
        <p:nvPr/>
      </p:nvGrpSpPr>
      <p:grpSpPr>
        <a:xfrm>
          <a:off x="0" y="0"/>
          <a:ext cx="0" cy="0"/>
          <a:chOff x="0" y="0"/>
          <a:chExt cx="0" cy="0"/>
        </a:xfrm>
      </p:grpSpPr>
      <p:sp>
        <p:nvSpPr>
          <p:cNvPr id="1174" name="Google Shape;1174;p71"/>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sz="1400">
                <a:latin typeface="Roboto"/>
                <a:ea typeface="Roboto"/>
                <a:cs typeface="Roboto"/>
                <a:sym typeface="Roboto"/>
              </a:defRPr>
            </a:lvl1pPr>
            <a:lvl2pPr marL="914400" lvl="1" indent="-317500" rtl="0">
              <a:spcBef>
                <a:spcPts val="800"/>
              </a:spcBef>
              <a:spcAft>
                <a:spcPts val="0"/>
              </a:spcAft>
              <a:buSzPts val="1400"/>
              <a:buFont typeface="Roboto"/>
              <a:buChar char="○"/>
              <a:defRPr sz="1400">
                <a:latin typeface="Roboto"/>
                <a:ea typeface="Roboto"/>
                <a:cs typeface="Roboto"/>
                <a:sym typeface="Roboto"/>
              </a:defRPr>
            </a:lvl2pPr>
            <a:lvl3pPr marL="1371600" lvl="2" indent="-317500" rtl="0">
              <a:spcBef>
                <a:spcPts val="800"/>
              </a:spcBef>
              <a:spcAft>
                <a:spcPts val="0"/>
              </a:spcAft>
              <a:buSzPts val="1400"/>
              <a:buFont typeface="Roboto"/>
              <a:buChar char="■"/>
              <a:defRPr sz="1400">
                <a:latin typeface="Roboto"/>
                <a:ea typeface="Roboto"/>
                <a:cs typeface="Roboto"/>
                <a:sym typeface="Roboto"/>
              </a:defRPr>
            </a:lvl3pPr>
            <a:lvl4pPr marL="1828800" lvl="3" indent="-317500" rtl="0">
              <a:spcBef>
                <a:spcPts val="800"/>
              </a:spcBef>
              <a:spcAft>
                <a:spcPts val="0"/>
              </a:spcAft>
              <a:buSzPts val="1400"/>
              <a:buFont typeface="Roboto"/>
              <a:buChar char="●"/>
              <a:defRPr sz="1400">
                <a:latin typeface="Roboto"/>
                <a:ea typeface="Roboto"/>
                <a:cs typeface="Roboto"/>
                <a:sym typeface="Roboto"/>
              </a:defRPr>
            </a:lvl4pPr>
            <a:lvl5pPr marL="2286000" lvl="4" indent="-317500" rtl="0">
              <a:spcBef>
                <a:spcPts val="800"/>
              </a:spcBef>
              <a:spcAft>
                <a:spcPts val="0"/>
              </a:spcAft>
              <a:buSzPts val="1400"/>
              <a:buFont typeface="Roboto"/>
              <a:buChar char="○"/>
              <a:defRPr sz="1400">
                <a:latin typeface="Roboto"/>
                <a:ea typeface="Roboto"/>
                <a:cs typeface="Roboto"/>
                <a:sym typeface="Roboto"/>
              </a:defRPr>
            </a:lvl5pPr>
            <a:lvl6pPr marL="2743200" lvl="5" indent="-317500" rtl="0">
              <a:spcBef>
                <a:spcPts val="800"/>
              </a:spcBef>
              <a:spcAft>
                <a:spcPts val="0"/>
              </a:spcAft>
              <a:buSzPts val="1400"/>
              <a:buFont typeface="Roboto"/>
              <a:buChar char="■"/>
              <a:defRPr sz="1400">
                <a:latin typeface="Roboto"/>
                <a:ea typeface="Roboto"/>
                <a:cs typeface="Roboto"/>
                <a:sym typeface="Roboto"/>
              </a:defRPr>
            </a:lvl6pPr>
            <a:lvl7pPr marL="3200400" lvl="6" indent="-317500" rtl="0">
              <a:spcBef>
                <a:spcPts val="800"/>
              </a:spcBef>
              <a:spcAft>
                <a:spcPts val="0"/>
              </a:spcAft>
              <a:buSzPts val="1400"/>
              <a:buFont typeface="Roboto"/>
              <a:buChar char="●"/>
              <a:defRPr sz="1400">
                <a:latin typeface="Roboto"/>
                <a:ea typeface="Roboto"/>
                <a:cs typeface="Roboto"/>
                <a:sym typeface="Roboto"/>
              </a:defRPr>
            </a:lvl7pPr>
            <a:lvl8pPr marL="3657600" lvl="7" indent="-317500" rtl="0">
              <a:spcBef>
                <a:spcPts val="800"/>
              </a:spcBef>
              <a:spcAft>
                <a:spcPts val="0"/>
              </a:spcAft>
              <a:buSzPts val="1400"/>
              <a:buFont typeface="Roboto"/>
              <a:buChar char="○"/>
              <a:defRPr sz="1400">
                <a:latin typeface="Roboto"/>
                <a:ea typeface="Roboto"/>
                <a:cs typeface="Roboto"/>
                <a:sym typeface="Roboto"/>
              </a:defRPr>
            </a:lvl8pPr>
            <a:lvl9pPr marL="4114800" lvl="8" indent="-317500" rtl="0">
              <a:spcBef>
                <a:spcPts val="800"/>
              </a:spcBef>
              <a:spcAft>
                <a:spcPts val="800"/>
              </a:spcAft>
              <a:buSzPts val="1400"/>
              <a:buFont typeface="Roboto"/>
              <a:buChar char="■"/>
              <a:defRPr sz="1400">
                <a:latin typeface="Roboto"/>
                <a:ea typeface="Roboto"/>
                <a:cs typeface="Roboto"/>
                <a:sym typeface="Roboto"/>
              </a:defRPr>
            </a:lvl9pPr>
          </a:lstStyle>
          <a:p>
            <a:endParaRPr/>
          </a:p>
        </p:txBody>
      </p:sp>
      <p:cxnSp>
        <p:nvCxnSpPr>
          <p:cNvPr id="1175" name="Google Shape;1175;p7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176" name="Google Shape;1176;p71"/>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177" name="Google Shape;1177;p7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78" name="Google Shape;1178;p71"/>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179" name="Google Shape;1179;p7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80" name="Google Shape;1180;p71"/>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81" name="Google Shape;1181;p7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82" name="Google Shape;1182;p71"/>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3483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9. Numbered 1–4 (Green)">
  <p:cSld name="CUSTOM_2_7_1">
    <p:spTree>
      <p:nvGrpSpPr>
        <p:cNvPr id="1" name="Shape 1183"/>
        <p:cNvGrpSpPr/>
        <p:nvPr/>
      </p:nvGrpSpPr>
      <p:grpSpPr>
        <a:xfrm>
          <a:off x="0" y="0"/>
          <a:ext cx="0" cy="0"/>
          <a:chOff x="0" y="0"/>
          <a:chExt cx="0" cy="0"/>
        </a:xfrm>
      </p:grpSpPr>
      <p:sp>
        <p:nvSpPr>
          <p:cNvPr id="1184" name="Google Shape;1184;p7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86" name="Google Shape;1186;p7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187" name="Google Shape;1187;p7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188" name="Google Shape;1188;p7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89" name="Google Shape;1189;p7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1190" name="Google Shape;1190;p72"/>
          <p:cNvGrpSpPr/>
          <p:nvPr/>
        </p:nvGrpSpPr>
        <p:grpSpPr>
          <a:xfrm>
            <a:off x="457200" y="1378813"/>
            <a:ext cx="776889" cy="621300"/>
            <a:chOff x="457200" y="1378813"/>
            <a:chExt cx="776889" cy="621300"/>
          </a:xfrm>
        </p:grpSpPr>
        <p:sp>
          <p:nvSpPr>
            <p:cNvPr id="1191" name="Google Shape;1191;p72"/>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92" name="Google Shape;1192;p72"/>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3" name="Google Shape;1193;p72"/>
          <p:cNvGrpSpPr/>
          <p:nvPr/>
        </p:nvGrpSpPr>
        <p:grpSpPr>
          <a:xfrm>
            <a:off x="457200" y="2228725"/>
            <a:ext cx="776889" cy="621300"/>
            <a:chOff x="457200" y="1378813"/>
            <a:chExt cx="776889" cy="621300"/>
          </a:xfrm>
        </p:grpSpPr>
        <p:sp>
          <p:nvSpPr>
            <p:cNvPr id="1194" name="Google Shape;1194;p72"/>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95" name="Google Shape;1195;p72"/>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72"/>
          <p:cNvGrpSpPr/>
          <p:nvPr/>
        </p:nvGrpSpPr>
        <p:grpSpPr>
          <a:xfrm>
            <a:off x="457200" y="3073850"/>
            <a:ext cx="776889" cy="621300"/>
            <a:chOff x="457200" y="1378813"/>
            <a:chExt cx="776889" cy="621300"/>
          </a:xfrm>
        </p:grpSpPr>
        <p:sp>
          <p:nvSpPr>
            <p:cNvPr id="1197" name="Google Shape;1197;p72"/>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98" name="Google Shape;1198;p72"/>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 name="Google Shape;1199;p72"/>
          <p:cNvGrpSpPr/>
          <p:nvPr/>
        </p:nvGrpSpPr>
        <p:grpSpPr>
          <a:xfrm>
            <a:off x="457200" y="3923750"/>
            <a:ext cx="776889" cy="621300"/>
            <a:chOff x="457200" y="1378813"/>
            <a:chExt cx="776889" cy="621300"/>
          </a:xfrm>
        </p:grpSpPr>
        <p:sp>
          <p:nvSpPr>
            <p:cNvPr id="1200" name="Google Shape;1200;p72"/>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01" name="Google Shape;1201;p72"/>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2" name="Google Shape;1202;p72"/>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03" name="Google Shape;1203;p7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7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7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72"/>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07" name="Google Shape;1207;p72"/>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08" name="Google Shape;1208;p72"/>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09" name="Google Shape;1209;p72"/>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20. Numbered 1–5 (Green)">
  <p:cSld name="CUSTOM_2_7_1_4">
    <p:spTree>
      <p:nvGrpSpPr>
        <p:cNvPr id="1" name="Shape 1210"/>
        <p:cNvGrpSpPr/>
        <p:nvPr/>
      </p:nvGrpSpPr>
      <p:grpSpPr>
        <a:xfrm>
          <a:off x="0" y="0"/>
          <a:ext cx="0" cy="0"/>
          <a:chOff x="0" y="0"/>
          <a:chExt cx="0" cy="0"/>
        </a:xfrm>
      </p:grpSpPr>
      <p:sp>
        <p:nvSpPr>
          <p:cNvPr id="1211" name="Google Shape;1211;p7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13" name="Google Shape;1213;p7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214" name="Google Shape;1214;p7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215" name="Google Shape;1215;p7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16" name="Google Shape;1216;p7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1217" name="Google Shape;1217;p73"/>
          <p:cNvGrpSpPr/>
          <p:nvPr/>
        </p:nvGrpSpPr>
        <p:grpSpPr>
          <a:xfrm>
            <a:off x="457200" y="1300225"/>
            <a:ext cx="776889" cy="621300"/>
            <a:chOff x="457200" y="1378813"/>
            <a:chExt cx="776889" cy="621300"/>
          </a:xfrm>
        </p:grpSpPr>
        <p:sp>
          <p:nvSpPr>
            <p:cNvPr id="1218" name="Google Shape;1218;p73"/>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19" name="Google Shape;1219;p73"/>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 name="Google Shape;1220;p73"/>
          <p:cNvGrpSpPr/>
          <p:nvPr/>
        </p:nvGrpSpPr>
        <p:grpSpPr>
          <a:xfrm>
            <a:off x="457200" y="2000125"/>
            <a:ext cx="776889" cy="621300"/>
            <a:chOff x="457200" y="1378813"/>
            <a:chExt cx="776889" cy="621300"/>
          </a:xfrm>
        </p:grpSpPr>
        <p:sp>
          <p:nvSpPr>
            <p:cNvPr id="1221" name="Google Shape;1221;p73"/>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22" name="Google Shape;1222;p73"/>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 name="Google Shape;1223;p73"/>
          <p:cNvGrpSpPr/>
          <p:nvPr/>
        </p:nvGrpSpPr>
        <p:grpSpPr>
          <a:xfrm>
            <a:off x="457200" y="2692850"/>
            <a:ext cx="776889" cy="621300"/>
            <a:chOff x="457200" y="1378813"/>
            <a:chExt cx="776889" cy="621300"/>
          </a:xfrm>
        </p:grpSpPr>
        <p:sp>
          <p:nvSpPr>
            <p:cNvPr id="1224" name="Google Shape;1224;p73"/>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25" name="Google Shape;1225;p73"/>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 name="Google Shape;1226;p73"/>
          <p:cNvGrpSpPr/>
          <p:nvPr/>
        </p:nvGrpSpPr>
        <p:grpSpPr>
          <a:xfrm>
            <a:off x="457200" y="3390350"/>
            <a:ext cx="776889" cy="621300"/>
            <a:chOff x="457200" y="1378813"/>
            <a:chExt cx="776889" cy="621300"/>
          </a:xfrm>
        </p:grpSpPr>
        <p:sp>
          <p:nvSpPr>
            <p:cNvPr id="1227" name="Google Shape;1227;p73"/>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28" name="Google Shape;1228;p73"/>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9" name="Google Shape;1229;p73"/>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30" name="Google Shape;1230;p7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7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7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7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34" name="Google Shape;1234;p73"/>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35" name="Google Shape;1235;p73"/>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1236" name="Google Shape;1236;p73"/>
          <p:cNvGrpSpPr/>
          <p:nvPr/>
        </p:nvGrpSpPr>
        <p:grpSpPr>
          <a:xfrm>
            <a:off x="469500" y="4083075"/>
            <a:ext cx="776889" cy="621300"/>
            <a:chOff x="457200" y="1378813"/>
            <a:chExt cx="776889" cy="621300"/>
          </a:xfrm>
        </p:grpSpPr>
        <p:sp>
          <p:nvSpPr>
            <p:cNvPr id="1237" name="Google Shape;1237;p73"/>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38" name="Google Shape;1238;p73"/>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9" name="Google Shape;1239;p7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41" name="Google Shape;1241;p73"/>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21. Numbered 1–6 (Gray)">
  <p:cSld name="CUSTOM_2_7_1_3_1_1">
    <p:spTree>
      <p:nvGrpSpPr>
        <p:cNvPr id="1" name="Shape 1242"/>
        <p:cNvGrpSpPr/>
        <p:nvPr/>
      </p:nvGrpSpPr>
      <p:grpSpPr>
        <a:xfrm>
          <a:off x="0" y="0"/>
          <a:ext cx="0" cy="0"/>
          <a:chOff x="0" y="0"/>
          <a:chExt cx="0" cy="0"/>
        </a:xfrm>
      </p:grpSpPr>
      <p:sp>
        <p:nvSpPr>
          <p:cNvPr id="1243" name="Google Shape;1243;p74"/>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7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45" name="Google Shape;1245;p7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246" name="Google Shape;1246;p7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247" name="Google Shape;1247;p7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48" name="Google Shape;1248;p7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1249" name="Google Shape;1249;p74"/>
          <p:cNvGrpSpPr/>
          <p:nvPr/>
        </p:nvGrpSpPr>
        <p:grpSpPr>
          <a:xfrm>
            <a:off x="457200" y="1237825"/>
            <a:ext cx="776900" cy="486300"/>
            <a:chOff x="457200" y="1466425"/>
            <a:chExt cx="776900" cy="486300"/>
          </a:xfrm>
        </p:grpSpPr>
        <p:sp>
          <p:nvSpPr>
            <p:cNvPr id="1250" name="Google Shape;1250;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51" name="Google Shape;1251;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2" name="Google Shape;1252;p74"/>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53" name="Google Shape;1253;p74"/>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4" name="Google Shape;1254;p74"/>
          <p:cNvGrpSpPr/>
          <p:nvPr/>
        </p:nvGrpSpPr>
        <p:grpSpPr>
          <a:xfrm>
            <a:off x="457200" y="1828900"/>
            <a:ext cx="776900" cy="486300"/>
            <a:chOff x="457200" y="1466425"/>
            <a:chExt cx="776900" cy="486300"/>
          </a:xfrm>
        </p:grpSpPr>
        <p:sp>
          <p:nvSpPr>
            <p:cNvPr id="1255" name="Google Shape;1255;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56" name="Google Shape;1256;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7" name="Google Shape;1257;p74"/>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8" name="Google Shape;1258;p74"/>
          <p:cNvGrpSpPr/>
          <p:nvPr/>
        </p:nvGrpSpPr>
        <p:grpSpPr>
          <a:xfrm>
            <a:off x="457200" y="2419975"/>
            <a:ext cx="776900" cy="486300"/>
            <a:chOff x="457200" y="1466425"/>
            <a:chExt cx="776900" cy="486300"/>
          </a:xfrm>
        </p:grpSpPr>
        <p:sp>
          <p:nvSpPr>
            <p:cNvPr id="1259" name="Google Shape;125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60" name="Google Shape;126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1" name="Google Shape;1261;p74"/>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2" name="Google Shape;1262;p74"/>
          <p:cNvGrpSpPr/>
          <p:nvPr/>
        </p:nvGrpSpPr>
        <p:grpSpPr>
          <a:xfrm>
            <a:off x="457200" y="3011050"/>
            <a:ext cx="776900" cy="486300"/>
            <a:chOff x="457200" y="1466425"/>
            <a:chExt cx="776900" cy="486300"/>
          </a:xfrm>
        </p:grpSpPr>
        <p:sp>
          <p:nvSpPr>
            <p:cNvPr id="1263" name="Google Shape;1263;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64" name="Google Shape;1264;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5" name="Google Shape;1265;p74"/>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6" name="Google Shape;1266;p74"/>
          <p:cNvGrpSpPr/>
          <p:nvPr/>
        </p:nvGrpSpPr>
        <p:grpSpPr>
          <a:xfrm>
            <a:off x="457200" y="3602137"/>
            <a:ext cx="776900" cy="486300"/>
            <a:chOff x="457200" y="1466425"/>
            <a:chExt cx="776900" cy="486300"/>
          </a:xfrm>
        </p:grpSpPr>
        <p:sp>
          <p:nvSpPr>
            <p:cNvPr id="1267" name="Google Shape;1267;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68" name="Google Shape;1268;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9" name="Google Shape;1269;p74"/>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0" name="Google Shape;1270;p74"/>
          <p:cNvGrpSpPr/>
          <p:nvPr/>
        </p:nvGrpSpPr>
        <p:grpSpPr>
          <a:xfrm>
            <a:off x="457200" y="4193262"/>
            <a:ext cx="776900" cy="486300"/>
            <a:chOff x="457200" y="1466425"/>
            <a:chExt cx="776900" cy="486300"/>
          </a:xfrm>
        </p:grpSpPr>
        <p:sp>
          <p:nvSpPr>
            <p:cNvPr id="1271" name="Google Shape;1271;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72" name="Google Shape;1272;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3" name="Google Shape;1273;p74"/>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74" name="Google Shape;1274;p74"/>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75" name="Google Shape;1275;p74"/>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76" name="Google Shape;1276;p74"/>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77" name="Google Shape;1277;p74"/>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78" name="Google Shape;1278;p74"/>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22. Numbered 1–6 (Blue)">
  <p:cSld name="CUSTOM_2_7_1_3_1_1_2">
    <p:spTree>
      <p:nvGrpSpPr>
        <p:cNvPr id="1" name="Shape 1279"/>
        <p:cNvGrpSpPr/>
        <p:nvPr/>
      </p:nvGrpSpPr>
      <p:grpSpPr>
        <a:xfrm>
          <a:off x="0" y="0"/>
          <a:ext cx="0" cy="0"/>
          <a:chOff x="0" y="0"/>
          <a:chExt cx="0" cy="0"/>
        </a:xfrm>
      </p:grpSpPr>
      <p:sp>
        <p:nvSpPr>
          <p:cNvPr id="1280" name="Google Shape;1280;p75"/>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82" name="Google Shape;1282;p7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283" name="Google Shape;1283;p7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284" name="Google Shape;1284;p7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85" name="Google Shape;1285;p7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1286" name="Google Shape;1286;p75"/>
          <p:cNvGrpSpPr/>
          <p:nvPr/>
        </p:nvGrpSpPr>
        <p:grpSpPr>
          <a:xfrm>
            <a:off x="457200" y="1237825"/>
            <a:ext cx="776900" cy="486300"/>
            <a:chOff x="457200" y="1466425"/>
            <a:chExt cx="776900" cy="486300"/>
          </a:xfrm>
        </p:grpSpPr>
        <p:sp>
          <p:nvSpPr>
            <p:cNvPr id="1287" name="Google Shape;1287;p7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88" name="Google Shape;1288;p7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9" name="Google Shape;1289;p75"/>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90" name="Google Shape;1290;p75"/>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1" name="Google Shape;1291;p75"/>
          <p:cNvGrpSpPr/>
          <p:nvPr/>
        </p:nvGrpSpPr>
        <p:grpSpPr>
          <a:xfrm>
            <a:off x="457200" y="1828900"/>
            <a:ext cx="776900" cy="486300"/>
            <a:chOff x="457200" y="1466425"/>
            <a:chExt cx="776900" cy="486300"/>
          </a:xfrm>
        </p:grpSpPr>
        <p:sp>
          <p:nvSpPr>
            <p:cNvPr id="1292" name="Google Shape;1292;p7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93" name="Google Shape;1293;p7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4" name="Google Shape;1294;p75"/>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5" name="Google Shape;1295;p75"/>
          <p:cNvGrpSpPr/>
          <p:nvPr/>
        </p:nvGrpSpPr>
        <p:grpSpPr>
          <a:xfrm>
            <a:off x="457200" y="2419975"/>
            <a:ext cx="776900" cy="486300"/>
            <a:chOff x="457200" y="1466425"/>
            <a:chExt cx="776900" cy="486300"/>
          </a:xfrm>
        </p:grpSpPr>
        <p:sp>
          <p:nvSpPr>
            <p:cNvPr id="1296" name="Google Shape;1296;p7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97" name="Google Shape;1297;p7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8" name="Google Shape;1298;p75"/>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9" name="Google Shape;1299;p75"/>
          <p:cNvGrpSpPr/>
          <p:nvPr/>
        </p:nvGrpSpPr>
        <p:grpSpPr>
          <a:xfrm>
            <a:off x="457200" y="3011050"/>
            <a:ext cx="776900" cy="486300"/>
            <a:chOff x="457200" y="1466425"/>
            <a:chExt cx="776900" cy="486300"/>
          </a:xfrm>
        </p:grpSpPr>
        <p:sp>
          <p:nvSpPr>
            <p:cNvPr id="1300" name="Google Shape;1300;p7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301" name="Google Shape;1301;p7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2" name="Google Shape;1302;p75"/>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3" name="Google Shape;1303;p75"/>
          <p:cNvGrpSpPr/>
          <p:nvPr/>
        </p:nvGrpSpPr>
        <p:grpSpPr>
          <a:xfrm>
            <a:off x="457200" y="3602137"/>
            <a:ext cx="776900" cy="486300"/>
            <a:chOff x="457200" y="1466425"/>
            <a:chExt cx="776900" cy="486300"/>
          </a:xfrm>
        </p:grpSpPr>
        <p:sp>
          <p:nvSpPr>
            <p:cNvPr id="1304" name="Google Shape;1304;p7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305" name="Google Shape;1305;p7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6" name="Google Shape;1306;p75"/>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7" name="Google Shape;1307;p75"/>
          <p:cNvGrpSpPr/>
          <p:nvPr/>
        </p:nvGrpSpPr>
        <p:grpSpPr>
          <a:xfrm>
            <a:off x="457200" y="4193262"/>
            <a:ext cx="776900" cy="486300"/>
            <a:chOff x="457200" y="1466425"/>
            <a:chExt cx="776900" cy="486300"/>
          </a:xfrm>
        </p:grpSpPr>
        <p:sp>
          <p:nvSpPr>
            <p:cNvPr id="1308" name="Google Shape;1308;p7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309" name="Google Shape;1309;p7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0" name="Google Shape;1310;p75"/>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11" name="Google Shape;1311;p75"/>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12" name="Google Shape;1312;p75"/>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13" name="Google Shape;1313;p75"/>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14" name="Google Shape;1314;p75"/>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15" name="Google Shape;1315;p75"/>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3. Numbered 1–7 (Gray)">
  <p:cSld name="CUSTOM_2_7_1_3_1_1_1">
    <p:spTree>
      <p:nvGrpSpPr>
        <p:cNvPr id="1" name="Shape 1316"/>
        <p:cNvGrpSpPr/>
        <p:nvPr/>
      </p:nvGrpSpPr>
      <p:grpSpPr>
        <a:xfrm>
          <a:off x="0" y="0"/>
          <a:ext cx="0" cy="0"/>
          <a:chOff x="0" y="0"/>
          <a:chExt cx="0" cy="0"/>
        </a:xfrm>
      </p:grpSpPr>
      <p:sp>
        <p:nvSpPr>
          <p:cNvPr id="1317" name="Google Shape;1317;p76"/>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7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19" name="Google Shape;1319;p7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320" name="Google Shape;1320;p7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321" name="Google Shape;1321;p7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22" name="Google Shape;1322;p7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1323" name="Google Shape;1323;p76"/>
          <p:cNvGrpSpPr/>
          <p:nvPr/>
        </p:nvGrpSpPr>
        <p:grpSpPr>
          <a:xfrm>
            <a:off x="457222" y="1149803"/>
            <a:ext cx="713194" cy="446423"/>
            <a:chOff x="457200" y="1466425"/>
            <a:chExt cx="776900" cy="486300"/>
          </a:xfrm>
        </p:grpSpPr>
        <p:sp>
          <p:nvSpPr>
            <p:cNvPr id="1324" name="Google Shape;1324;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25" name="Google Shape;1325;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6" name="Google Shape;1326;p76"/>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27" name="Google Shape;1327;p76"/>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8" name="Google Shape;1328;p76"/>
          <p:cNvGrpSpPr/>
          <p:nvPr/>
        </p:nvGrpSpPr>
        <p:grpSpPr>
          <a:xfrm>
            <a:off x="457222" y="1672428"/>
            <a:ext cx="713194" cy="446423"/>
            <a:chOff x="457200" y="1466425"/>
            <a:chExt cx="776900" cy="486300"/>
          </a:xfrm>
        </p:grpSpPr>
        <p:sp>
          <p:nvSpPr>
            <p:cNvPr id="1329" name="Google Shape;1329;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30" name="Google Shape;1330;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1" name="Google Shape;1331;p76"/>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32" name="Google Shape;1332;p76"/>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3" name="Google Shape;1333;p76"/>
          <p:cNvGrpSpPr/>
          <p:nvPr/>
        </p:nvGrpSpPr>
        <p:grpSpPr>
          <a:xfrm>
            <a:off x="457197" y="2195578"/>
            <a:ext cx="713194" cy="446423"/>
            <a:chOff x="457200" y="1466425"/>
            <a:chExt cx="776900" cy="486300"/>
          </a:xfrm>
        </p:grpSpPr>
        <p:sp>
          <p:nvSpPr>
            <p:cNvPr id="1334" name="Google Shape;1334;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35" name="Google Shape;1335;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6" name="Google Shape;1336;p76"/>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37" name="Google Shape;1337;p76"/>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8" name="Google Shape;1338;p76"/>
          <p:cNvGrpSpPr/>
          <p:nvPr/>
        </p:nvGrpSpPr>
        <p:grpSpPr>
          <a:xfrm>
            <a:off x="457197" y="2718203"/>
            <a:ext cx="713194" cy="446423"/>
            <a:chOff x="457200" y="1466425"/>
            <a:chExt cx="776900" cy="486300"/>
          </a:xfrm>
        </p:grpSpPr>
        <p:sp>
          <p:nvSpPr>
            <p:cNvPr id="1339" name="Google Shape;1339;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40" name="Google Shape;1340;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1" name="Google Shape;1341;p76"/>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42" name="Google Shape;1342;p76"/>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3" name="Google Shape;1343;p76"/>
          <p:cNvGrpSpPr/>
          <p:nvPr/>
        </p:nvGrpSpPr>
        <p:grpSpPr>
          <a:xfrm>
            <a:off x="457222" y="3240828"/>
            <a:ext cx="713194" cy="446423"/>
            <a:chOff x="457200" y="1466425"/>
            <a:chExt cx="776900" cy="486300"/>
          </a:xfrm>
        </p:grpSpPr>
        <p:sp>
          <p:nvSpPr>
            <p:cNvPr id="1344" name="Google Shape;1344;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45" name="Google Shape;1345;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6" name="Google Shape;1346;p76"/>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47" name="Google Shape;1347;p76"/>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8" name="Google Shape;1348;p76"/>
          <p:cNvGrpSpPr/>
          <p:nvPr/>
        </p:nvGrpSpPr>
        <p:grpSpPr>
          <a:xfrm>
            <a:off x="457222" y="3763453"/>
            <a:ext cx="713194" cy="446423"/>
            <a:chOff x="457200" y="1466425"/>
            <a:chExt cx="776900" cy="486300"/>
          </a:xfrm>
        </p:grpSpPr>
        <p:sp>
          <p:nvSpPr>
            <p:cNvPr id="1349" name="Google Shape;1349;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50" name="Google Shape;1350;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1" name="Google Shape;1351;p76"/>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52" name="Google Shape;1352;p76"/>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3" name="Google Shape;1353;p76"/>
          <p:cNvGrpSpPr/>
          <p:nvPr/>
        </p:nvGrpSpPr>
        <p:grpSpPr>
          <a:xfrm>
            <a:off x="457222" y="4311603"/>
            <a:ext cx="713194" cy="446423"/>
            <a:chOff x="457200" y="1466425"/>
            <a:chExt cx="776900" cy="486300"/>
          </a:xfrm>
        </p:grpSpPr>
        <p:sp>
          <p:nvSpPr>
            <p:cNvPr id="1354" name="Google Shape;1354;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55" name="Google Shape;1355;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6" name="Google Shape;1356;p76"/>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57" name="Google Shape;1357;p76"/>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4. Numbered 1–8 (Gray)">
  <p:cSld name="CUSTOM_2_7_1_3_1_1_1_1">
    <p:spTree>
      <p:nvGrpSpPr>
        <p:cNvPr id="1" name="Shape 1358"/>
        <p:cNvGrpSpPr/>
        <p:nvPr/>
      </p:nvGrpSpPr>
      <p:grpSpPr>
        <a:xfrm>
          <a:off x="0" y="0"/>
          <a:ext cx="0" cy="0"/>
          <a:chOff x="0" y="0"/>
          <a:chExt cx="0" cy="0"/>
        </a:xfrm>
      </p:grpSpPr>
      <p:sp>
        <p:nvSpPr>
          <p:cNvPr id="1359" name="Google Shape;1359;p7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60" name="Google Shape;1360;p7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361" name="Google Shape;1361;p7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362" name="Google Shape;1362;p7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63" name="Google Shape;1363;p7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64" name="Google Shape;1364;p77"/>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5" name="Google Shape;1365;p77"/>
          <p:cNvGrpSpPr/>
          <p:nvPr/>
        </p:nvGrpSpPr>
        <p:grpSpPr>
          <a:xfrm>
            <a:off x="457427" y="3873038"/>
            <a:ext cx="602564" cy="377174"/>
            <a:chOff x="457200" y="1466425"/>
            <a:chExt cx="776900" cy="486300"/>
          </a:xfrm>
        </p:grpSpPr>
        <p:sp>
          <p:nvSpPr>
            <p:cNvPr id="1366" name="Google Shape;1366;p7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67" name="Google Shape;1367;p7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8" name="Google Shape;1368;p77"/>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69" name="Google Shape;1369;p77"/>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0" name="Google Shape;1370;p77"/>
          <p:cNvGrpSpPr/>
          <p:nvPr/>
        </p:nvGrpSpPr>
        <p:grpSpPr>
          <a:xfrm>
            <a:off x="457315" y="4311142"/>
            <a:ext cx="602564" cy="377174"/>
            <a:chOff x="457200" y="1466425"/>
            <a:chExt cx="776900" cy="486300"/>
          </a:xfrm>
        </p:grpSpPr>
        <p:sp>
          <p:nvSpPr>
            <p:cNvPr id="1371" name="Google Shape;1371;p7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72" name="Google Shape;1372;p7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3" name="Google Shape;1373;p77"/>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74" name="Google Shape;1374;p77"/>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5" name="Google Shape;1375;p77"/>
          <p:cNvGrpSpPr/>
          <p:nvPr/>
        </p:nvGrpSpPr>
        <p:grpSpPr>
          <a:xfrm>
            <a:off x="457377" y="2996663"/>
            <a:ext cx="602564" cy="377174"/>
            <a:chOff x="457200" y="1466425"/>
            <a:chExt cx="776900" cy="486300"/>
          </a:xfrm>
        </p:grpSpPr>
        <p:sp>
          <p:nvSpPr>
            <p:cNvPr id="1376" name="Google Shape;1376;p7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77" name="Google Shape;1377;p7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8" name="Google Shape;1378;p77"/>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79" name="Google Shape;1379;p77"/>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0" name="Google Shape;1380;p77"/>
          <p:cNvGrpSpPr/>
          <p:nvPr/>
        </p:nvGrpSpPr>
        <p:grpSpPr>
          <a:xfrm>
            <a:off x="457265" y="3434767"/>
            <a:ext cx="602564" cy="377174"/>
            <a:chOff x="457200" y="1466425"/>
            <a:chExt cx="776900" cy="486300"/>
          </a:xfrm>
        </p:grpSpPr>
        <p:sp>
          <p:nvSpPr>
            <p:cNvPr id="1381" name="Google Shape;1381;p7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82" name="Google Shape;1382;p7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3" name="Google Shape;1383;p77"/>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84" name="Google Shape;1384;p77"/>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77"/>
          <p:cNvGrpSpPr/>
          <p:nvPr/>
        </p:nvGrpSpPr>
        <p:grpSpPr>
          <a:xfrm>
            <a:off x="457402" y="2135288"/>
            <a:ext cx="602564" cy="377174"/>
            <a:chOff x="457200" y="1466425"/>
            <a:chExt cx="776900" cy="486300"/>
          </a:xfrm>
        </p:grpSpPr>
        <p:sp>
          <p:nvSpPr>
            <p:cNvPr id="1386" name="Google Shape;1386;p7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87" name="Google Shape;1387;p7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8" name="Google Shape;1388;p77"/>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89" name="Google Shape;1389;p77"/>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0" name="Google Shape;1390;p77"/>
          <p:cNvGrpSpPr/>
          <p:nvPr/>
        </p:nvGrpSpPr>
        <p:grpSpPr>
          <a:xfrm>
            <a:off x="457290" y="2573392"/>
            <a:ext cx="602564" cy="377174"/>
            <a:chOff x="457200" y="1466425"/>
            <a:chExt cx="776900" cy="486300"/>
          </a:xfrm>
        </p:grpSpPr>
        <p:sp>
          <p:nvSpPr>
            <p:cNvPr id="1391" name="Google Shape;1391;p7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92" name="Google Shape;1392;p7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3" name="Google Shape;1393;p77"/>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94" name="Google Shape;1394;p77"/>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5" name="Google Shape;1395;p77"/>
          <p:cNvGrpSpPr/>
          <p:nvPr/>
        </p:nvGrpSpPr>
        <p:grpSpPr>
          <a:xfrm>
            <a:off x="457352" y="1258913"/>
            <a:ext cx="602564" cy="377174"/>
            <a:chOff x="457200" y="1466425"/>
            <a:chExt cx="776900" cy="486300"/>
          </a:xfrm>
        </p:grpSpPr>
        <p:sp>
          <p:nvSpPr>
            <p:cNvPr id="1396" name="Google Shape;1396;p7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97" name="Google Shape;1397;p7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8" name="Google Shape;1398;p77"/>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99" name="Google Shape;1399;p77"/>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0" name="Google Shape;1400;p77"/>
          <p:cNvGrpSpPr/>
          <p:nvPr/>
        </p:nvGrpSpPr>
        <p:grpSpPr>
          <a:xfrm>
            <a:off x="457240" y="1697017"/>
            <a:ext cx="602564" cy="377174"/>
            <a:chOff x="457200" y="1466425"/>
            <a:chExt cx="776900" cy="486300"/>
          </a:xfrm>
        </p:grpSpPr>
        <p:sp>
          <p:nvSpPr>
            <p:cNvPr id="1401" name="Google Shape;1401;p7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02" name="Google Shape;1402;p7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3" name="Google Shape;1403;p77"/>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04" name="Google Shape;1404;p77"/>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5. Numbered 1–8 (Green)">
  <p:cSld name="CUSTOM_2_7_1_3_1_1_1_1_1">
    <p:spTree>
      <p:nvGrpSpPr>
        <p:cNvPr id="1" name="Shape 1405"/>
        <p:cNvGrpSpPr/>
        <p:nvPr/>
      </p:nvGrpSpPr>
      <p:grpSpPr>
        <a:xfrm>
          <a:off x="0" y="0"/>
          <a:ext cx="0" cy="0"/>
          <a:chOff x="0" y="0"/>
          <a:chExt cx="0" cy="0"/>
        </a:xfrm>
      </p:grpSpPr>
      <p:sp>
        <p:nvSpPr>
          <p:cNvPr id="1406" name="Google Shape;1406;p7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07" name="Google Shape;1407;p7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408" name="Google Shape;1408;p7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409" name="Google Shape;1409;p7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10" name="Google Shape;1410;p7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11" name="Google Shape;1411;p78"/>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2" name="Google Shape;1412;p78"/>
          <p:cNvGrpSpPr/>
          <p:nvPr/>
        </p:nvGrpSpPr>
        <p:grpSpPr>
          <a:xfrm>
            <a:off x="457427" y="3873038"/>
            <a:ext cx="602564" cy="377174"/>
            <a:chOff x="457200" y="1466425"/>
            <a:chExt cx="776900" cy="486300"/>
          </a:xfrm>
        </p:grpSpPr>
        <p:sp>
          <p:nvSpPr>
            <p:cNvPr id="1413" name="Google Shape;1413;p7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414" name="Google Shape;1414;p7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5" name="Google Shape;1415;p78"/>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16" name="Google Shape;1416;p78"/>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7" name="Google Shape;1417;p78"/>
          <p:cNvGrpSpPr/>
          <p:nvPr/>
        </p:nvGrpSpPr>
        <p:grpSpPr>
          <a:xfrm>
            <a:off x="457315" y="4311142"/>
            <a:ext cx="602564" cy="377174"/>
            <a:chOff x="457200" y="1466425"/>
            <a:chExt cx="776900" cy="486300"/>
          </a:xfrm>
        </p:grpSpPr>
        <p:sp>
          <p:nvSpPr>
            <p:cNvPr id="1418" name="Google Shape;1418;p7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19" name="Google Shape;1419;p7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0" name="Google Shape;1420;p78"/>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21" name="Google Shape;1421;p78"/>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2" name="Google Shape;1422;p78"/>
          <p:cNvGrpSpPr/>
          <p:nvPr/>
        </p:nvGrpSpPr>
        <p:grpSpPr>
          <a:xfrm>
            <a:off x="457377" y="2996663"/>
            <a:ext cx="602564" cy="377174"/>
            <a:chOff x="457200" y="1466425"/>
            <a:chExt cx="776900" cy="486300"/>
          </a:xfrm>
        </p:grpSpPr>
        <p:sp>
          <p:nvSpPr>
            <p:cNvPr id="1423" name="Google Shape;1423;p7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24" name="Google Shape;1424;p7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5" name="Google Shape;1425;p78"/>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26" name="Google Shape;1426;p78"/>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7" name="Google Shape;1427;p78"/>
          <p:cNvGrpSpPr/>
          <p:nvPr/>
        </p:nvGrpSpPr>
        <p:grpSpPr>
          <a:xfrm>
            <a:off x="457265" y="3434767"/>
            <a:ext cx="602564" cy="377174"/>
            <a:chOff x="457200" y="1466425"/>
            <a:chExt cx="776900" cy="486300"/>
          </a:xfrm>
        </p:grpSpPr>
        <p:sp>
          <p:nvSpPr>
            <p:cNvPr id="1428" name="Google Shape;1428;p7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29" name="Google Shape;1429;p7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0" name="Google Shape;1430;p78"/>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31" name="Google Shape;1431;p78"/>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2" name="Google Shape;1432;p78"/>
          <p:cNvGrpSpPr/>
          <p:nvPr/>
        </p:nvGrpSpPr>
        <p:grpSpPr>
          <a:xfrm>
            <a:off x="457402" y="2135288"/>
            <a:ext cx="602564" cy="377174"/>
            <a:chOff x="457200" y="1466425"/>
            <a:chExt cx="776900" cy="486300"/>
          </a:xfrm>
        </p:grpSpPr>
        <p:sp>
          <p:nvSpPr>
            <p:cNvPr id="1433" name="Google Shape;1433;p7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34" name="Google Shape;1434;p7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78"/>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36" name="Google Shape;1436;p78"/>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7" name="Google Shape;1437;p78"/>
          <p:cNvGrpSpPr/>
          <p:nvPr/>
        </p:nvGrpSpPr>
        <p:grpSpPr>
          <a:xfrm>
            <a:off x="457290" y="2573392"/>
            <a:ext cx="602564" cy="377174"/>
            <a:chOff x="457200" y="1466425"/>
            <a:chExt cx="776900" cy="486300"/>
          </a:xfrm>
        </p:grpSpPr>
        <p:sp>
          <p:nvSpPr>
            <p:cNvPr id="1438" name="Google Shape;1438;p7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39" name="Google Shape;1439;p7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0" name="Google Shape;1440;p78"/>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41" name="Google Shape;1441;p78"/>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2" name="Google Shape;1442;p78"/>
          <p:cNvGrpSpPr/>
          <p:nvPr/>
        </p:nvGrpSpPr>
        <p:grpSpPr>
          <a:xfrm>
            <a:off x="457352" y="1258913"/>
            <a:ext cx="602564" cy="377174"/>
            <a:chOff x="457200" y="1466425"/>
            <a:chExt cx="776900" cy="486300"/>
          </a:xfrm>
        </p:grpSpPr>
        <p:sp>
          <p:nvSpPr>
            <p:cNvPr id="1443" name="Google Shape;1443;p7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44" name="Google Shape;1444;p7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5" name="Google Shape;1445;p78"/>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46" name="Google Shape;1446;p78"/>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7" name="Google Shape;1447;p78"/>
          <p:cNvGrpSpPr/>
          <p:nvPr/>
        </p:nvGrpSpPr>
        <p:grpSpPr>
          <a:xfrm>
            <a:off x="457240" y="1697017"/>
            <a:ext cx="602564" cy="377174"/>
            <a:chOff x="457200" y="1466425"/>
            <a:chExt cx="776900" cy="486300"/>
          </a:xfrm>
        </p:grpSpPr>
        <p:sp>
          <p:nvSpPr>
            <p:cNvPr id="1448" name="Google Shape;1448;p7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49" name="Google Shape;1449;p7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0" name="Google Shape;1450;p78"/>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51" name="Google Shape;1451;p78"/>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6. Numbered 1–3 (Green)">
  <p:cSld name="CUSTOM_2_7_1_5">
    <p:spTree>
      <p:nvGrpSpPr>
        <p:cNvPr id="1" name="Shape 1452"/>
        <p:cNvGrpSpPr/>
        <p:nvPr/>
      </p:nvGrpSpPr>
      <p:grpSpPr>
        <a:xfrm>
          <a:off x="0" y="0"/>
          <a:ext cx="0" cy="0"/>
          <a:chOff x="0" y="0"/>
          <a:chExt cx="0" cy="0"/>
        </a:xfrm>
      </p:grpSpPr>
      <p:sp>
        <p:nvSpPr>
          <p:cNvPr id="1453" name="Google Shape;1453;p7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54" name="Google Shape;1454;p7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455" name="Google Shape;1455;p7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456" name="Google Shape;1456;p7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57" name="Google Shape;1457;p7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1458" name="Google Shape;1458;p79"/>
          <p:cNvGrpSpPr/>
          <p:nvPr/>
        </p:nvGrpSpPr>
        <p:grpSpPr>
          <a:xfrm>
            <a:off x="457181" y="1345103"/>
            <a:ext cx="533372" cy="533480"/>
            <a:chOff x="457200" y="1378813"/>
            <a:chExt cx="695400" cy="695450"/>
          </a:xfrm>
        </p:grpSpPr>
        <p:sp>
          <p:nvSpPr>
            <p:cNvPr id="1459" name="Google Shape;1459;p7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0" name="Google Shape;1460;p79"/>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1" name="Google Shape;1461;p79"/>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9"/>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1463" name="Google Shape;1463;p79"/>
          <p:cNvGrpSpPr/>
          <p:nvPr/>
        </p:nvGrpSpPr>
        <p:grpSpPr>
          <a:xfrm>
            <a:off x="3228956" y="1345103"/>
            <a:ext cx="533372" cy="533480"/>
            <a:chOff x="457200" y="1378813"/>
            <a:chExt cx="695400" cy="695450"/>
          </a:xfrm>
        </p:grpSpPr>
        <p:sp>
          <p:nvSpPr>
            <p:cNvPr id="1464" name="Google Shape;1464;p7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65" name="Google Shape;1465;p79"/>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6" name="Google Shape;1466;p79"/>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9"/>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1468" name="Google Shape;1468;p79"/>
          <p:cNvGrpSpPr/>
          <p:nvPr/>
        </p:nvGrpSpPr>
        <p:grpSpPr>
          <a:xfrm>
            <a:off x="6134081" y="1345853"/>
            <a:ext cx="533372" cy="533480"/>
            <a:chOff x="457200" y="1378813"/>
            <a:chExt cx="695400" cy="695450"/>
          </a:xfrm>
        </p:grpSpPr>
        <p:sp>
          <p:nvSpPr>
            <p:cNvPr id="1469" name="Google Shape;1469;p7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70" name="Google Shape;1470;p79"/>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1" name="Google Shape;1471;p79"/>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9"/>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73" name="Google Shape;1473;p79"/>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7. Numbered 1–2 (Blue)">
  <p:cSld name="CUSTOM_2_7_1_5_2_1">
    <p:spTree>
      <p:nvGrpSpPr>
        <p:cNvPr id="1" name="Shape 1474"/>
        <p:cNvGrpSpPr/>
        <p:nvPr/>
      </p:nvGrpSpPr>
      <p:grpSpPr>
        <a:xfrm>
          <a:off x="0" y="0"/>
          <a:ext cx="0" cy="0"/>
          <a:chOff x="0" y="0"/>
          <a:chExt cx="0" cy="0"/>
        </a:xfrm>
      </p:grpSpPr>
      <p:pic>
        <p:nvPicPr>
          <p:cNvPr id="1475" name="Google Shape;1475;p80"/>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76" name="Google Shape;1476;p80"/>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8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78" name="Google Shape;1478;p8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479" name="Google Shape;1479;p8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480" name="Google Shape;1480;p8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81" name="Google Shape;1481;p8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1482" name="Google Shape;1482;p80"/>
          <p:cNvGrpSpPr/>
          <p:nvPr/>
        </p:nvGrpSpPr>
        <p:grpSpPr>
          <a:xfrm>
            <a:off x="457206" y="1421303"/>
            <a:ext cx="533372" cy="533480"/>
            <a:chOff x="457200" y="1378813"/>
            <a:chExt cx="695400" cy="695450"/>
          </a:xfrm>
        </p:grpSpPr>
        <p:sp>
          <p:nvSpPr>
            <p:cNvPr id="1483" name="Google Shape;1483;p80"/>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84" name="Google Shape;1484;p80"/>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5" name="Google Shape;1485;p80"/>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86" name="Google Shape;1486;p80"/>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87" name="Google Shape;1487;p80"/>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8" name="Google Shape;1488;p80"/>
          <p:cNvGrpSpPr/>
          <p:nvPr/>
        </p:nvGrpSpPr>
        <p:grpSpPr>
          <a:xfrm>
            <a:off x="4936306" y="1423553"/>
            <a:ext cx="533372" cy="533480"/>
            <a:chOff x="457200" y="1378813"/>
            <a:chExt cx="695400" cy="695450"/>
          </a:xfrm>
        </p:grpSpPr>
        <p:sp>
          <p:nvSpPr>
            <p:cNvPr id="1489" name="Google Shape;1489;p80"/>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90" name="Google Shape;1490;p80"/>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1" name="Google Shape;1491;p80"/>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92" name="Google Shape;1492;p80"/>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93" name="Google Shape;1493;p80"/>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8. Numbered 1–5 (Grey)">
  <p:cSld name="CUSTOM_2_7_1_5_1">
    <p:spTree>
      <p:nvGrpSpPr>
        <p:cNvPr id="1" name="Shape 1494"/>
        <p:cNvGrpSpPr/>
        <p:nvPr/>
      </p:nvGrpSpPr>
      <p:grpSpPr>
        <a:xfrm>
          <a:off x="0" y="0"/>
          <a:ext cx="0" cy="0"/>
          <a:chOff x="0" y="0"/>
          <a:chExt cx="0" cy="0"/>
        </a:xfrm>
      </p:grpSpPr>
      <p:sp>
        <p:nvSpPr>
          <p:cNvPr id="1495" name="Google Shape;1495;p8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96" name="Google Shape;1496;p8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497" name="Google Shape;1497;p8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498" name="Google Shape;1498;p8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99" name="Google Shape;1499;p8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00" name="Google Shape;1500;p81"/>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501" name="Google Shape;1501;p81"/>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81"/>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81"/>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81"/>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81"/>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506" name="Google Shape;1506;p81"/>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507" name="Google Shape;1507;p81"/>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81"/>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81"/>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81"/>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81"/>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512" name="Google Shape;1512;p81"/>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513" name="Google Shape;1513;p81"/>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81"/>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81"/>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16" name="Google Shape;1516;p81"/>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sz="1400">
                <a:latin typeface="Roboto"/>
                <a:ea typeface="Roboto"/>
                <a:cs typeface="Roboto"/>
                <a:sym typeface="Roboto"/>
              </a:defRPr>
            </a:lvl1pPr>
            <a:lvl2pPr lvl="1" algn="r" rtl="0">
              <a:spcBef>
                <a:spcPts val="0"/>
              </a:spcBef>
              <a:spcAft>
                <a:spcPts val="0"/>
              </a:spcAft>
              <a:buNone/>
              <a:defRPr sz="1400"/>
            </a:lvl2pPr>
            <a:lvl3pPr lvl="2" algn="r" rtl="0">
              <a:spcBef>
                <a:spcPts val="0"/>
              </a:spcBef>
              <a:spcAft>
                <a:spcPts val="0"/>
              </a:spcAft>
              <a:buNone/>
              <a:defRPr sz="1400"/>
            </a:lvl3pPr>
            <a:lvl4pPr lvl="3" algn="r" rtl="0">
              <a:spcBef>
                <a:spcPts val="0"/>
              </a:spcBef>
              <a:spcAft>
                <a:spcPts val="0"/>
              </a:spcAft>
              <a:buNone/>
              <a:defRPr sz="1400"/>
            </a:lvl4pPr>
            <a:lvl5pPr lvl="4" algn="r" rtl="0">
              <a:spcBef>
                <a:spcPts val="0"/>
              </a:spcBef>
              <a:spcAft>
                <a:spcPts val="0"/>
              </a:spcAft>
              <a:buNone/>
              <a:defRPr sz="1400"/>
            </a:lvl5pPr>
            <a:lvl6pPr lvl="5" algn="r" rtl="0">
              <a:spcBef>
                <a:spcPts val="0"/>
              </a:spcBef>
              <a:spcAft>
                <a:spcPts val="0"/>
              </a:spcAft>
              <a:buNone/>
              <a:defRPr sz="1400"/>
            </a:lvl6pPr>
            <a:lvl7pPr lvl="6" algn="r" rtl="0">
              <a:spcBef>
                <a:spcPts val="0"/>
              </a:spcBef>
              <a:spcAft>
                <a:spcPts val="0"/>
              </a:spcAft>
              <a:buNone/>
              <a:defRPr sz="1400"/>
            </a:lvl7pPr>
            <a:lvl8pPr lvl="7" algn="r" rtl="0">
              <a:spcBef>
                <a:spcPts val="0"/>
              </a:spcBef>
              <a:spcAft>
                <a:spcPts val="0"/>
              </a:spcAft>
              <a:buNone/>
              <a:defRPr sz="1400"/>
            </a:lvl8pPr>
            <a:lvl9pPr lvl="8" algn="r" rtl="0">
              <a:spcBef>
                <a:spcPts val="0"/>
              </a:spcBef>
              <a:spcAft>
                <a:spcPts val="0"/>
              </a:spcAft>
              <a:buNone/>
              <a:defRPr sz="1400"/>
            </a:lvl9pPr>
          </a:lstStyle>
          <a:p>
            <a:endParaRPr/>
          </a:p>
        </p:txBody>
      </p:sp>
      <p:sp>
        <p:nvSpPr>
          <p:cNvPr id="1517" name="Google Shape;1517;p81"/>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18" name="Google Shape;1518;p81"/>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19" name="Google Shape;1519;p81"/>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20" name="Google Shape;1520;p81"/>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29. Bullets 1–4 (Greens)">
  <p:cSld name="CUSTOM_2_7_1_6_1_2">
    <p:spTree>
      <p:nvGrpSpPr>
        <p:cNvPr id="1" name="Shape 1521"/>
        <p:cNvGrpSpPr/>
        <p:nvPr/>
      </p:nvGrpSpPr>
      <p:grpSpPr>
        <a:xfrm>
          <a:off x="0" y="0"/>
          <a:ext cx="0" cy="0"/>
          <a:chOff x="0" y="0"/>
          <a:chExt cx="0" cy="0"/>
        </a:xfrm>
      </p:grpSpPr>
      <p:sp>
        <p:nvSpPr>
          <p:cNvPr id="1522" name="Google Shape;1522;p8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8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24" name="Google Shape;1524;p8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525" name="Google Shape;1525;p8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526" name="Google Shape;1526;p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27" name="Google Shape;1527;p8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28" name="Google Shape;1528;p8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29" name="Google Shape;1529;p8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8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8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8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33" name="Google Shape;1533;p8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34" name="Google Shape;1534;p8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535" name="Google Shape;1535;p82"/>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36" name="Google Shape;1536;p82"/>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1537" name="Google Shape;1537;p82"/>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1538" name="Google Shape;1538;p82"/>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
        <p:nvSpPr>
          <p:cNvPr id="1539" name="Google Shape;1539;p82"/>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30. Bullets 1–4 (Yellow/Green)">
  <p:cSld name="CUSTOM_2_7_1_6_1_2_1">
    <p:spTree>
      <p:nvGrpSpPr>
        <p:cNvPr id="1" name="Shape 1540"/>
        <p:cNvGrpSpPr/>
        <p:nvPr/>
      </p:nvGrpSpPr>
      <p:grpSpPr>
        <a:xfrm>
          <a:off x="0" y="0"/>
          <a:ext cx="0" cy="0"/>
          <a:chOff x="0" y="0"/>
          <a:chExt cx="0" cy="0"/>
        </a:xfrm>
      </p:grpSpPr>
      <p:sp>
        <p:nvSpPr>
          <p:cNvPr id="1541" name="Google Shape;1541;p8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8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43" name="Google Shape;1543;p8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544" name="Google Shape;1544;p8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545" name="Google Shape;1545;p8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46" name="Google Shape;1546;p8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47" name="Google Shape;1547;p8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48" name="Google Shape;1548;p8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8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8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8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52" name="Google Shape;1552;p8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53" name="Google Shape;1553;p8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554" name="Google Shape;1554;p83"/>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55" name="Google Shape;1555;p83"/>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1556" name="Google Shape;1556;p83"/>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1557" name="Google Shape;1557;p83"/>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
        <p:nvSpPr>
          <p:cNvPr id="1558" name="Google Shape;1558;p83"/>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31. Bullets 1–4 (Gray)">
  <p:cSld name="CUSTOM_2_7_1_6_1_2_1_1">
    <p:spTree>
      <p:nvGrpSpPr>
        <p:cNvPr id="1" name="Shape 1559"/>
        <p:cNvGrpSpPr/>
        <p:nvPr/>
      </p:nvGrpSpPr>
      <p:grpSpPr>
        <a:xfrm>
          <a:off x="0" y="0"/>
          <a:ext cx="0" cy="0"/>
          <a:chOff x="0" y="0"/>
          <a:chExt cx="0" cy="0"/>
        </a:xfrm>
      </p:grpSpPr>
      <p:sp>
        <p:nvSpPr>
          <p:cNvPr id="1560" name="Google Shape;1560;p8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8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62" name="Google Shape;1562;p8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563" name="Google Shape;1563;p8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564" name="Google Shape;1564;p8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65" name="Google Shape;1565;p8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66" name="Google Shape;1566;p84"/>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67" name="Google Shape;1567;p8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8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8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84"/>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71" name="Google Shape;1571;p84"/>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72" name="Google Shape;1572;p84"/>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573" name="Google Shape;1573;p84"/>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1574" name="Google Shape;1574;p84"/>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1575" name="Google Shape;1575;p84"/>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1576" name="Google Shape;1576;p84"/>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
        <p:nvSpPr>
          <p:cNvPr id="1577" name="Google Shape;1577;p84"/>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32. Bullets 1–4 (Blue)">
  <p:cSld name="CUSTOM_2_7_1_6_1_2_1_1_1">
    <p:spTree>
      <p:nvGrpSpPr>
        <p:cNvPr id="1" name="Shape 1578"/>
        <p:cNvGrpSpPr/>
        <p:nvPr/>
      </p:nvGrpSpPr>
      <p:grpSpPr>
        <a:xfrm>
          <a:off x="0" y="0"/>
          <a:ext cx="0" cy="0"/>
          <a:chOff x="0" y="0"/>
          <a:chExt cx="0" cy="0"/>
        </a:xfrm>
      </p:grpSpPr>
      <p:sp>
        <p:nvSpPr>
          <p:cNvPr id="1579" name="Google Shape;1579;p8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8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81" name="Google Shape;1581;p8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582" name="Google Shape;1582;p8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583" name="Google Shape;1583;p8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84" name="Google Shape;1584;p8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85" name="Google Shape;1585;p85"/>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86" name="Google Shape;1586;p8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8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8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85"/>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90" name="Google Shape;1590;p85"/>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91" name="Google Shape;1591;p85"/>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592" name="Google Shape;1592;p85"/>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1593" name="Google Shape;1593;p85"/>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1594" name="Google Shape;1594;p85"/>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1595" name="Google Shape;1595;p85"/>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
        <p:nvSpPr>
          <p:cNvPr id="1596" name="Google Shape;1596;p85"/>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33. Bullets 1–5 (Green)">
  <p:cSld name="CUSTOM_2_7_1_4_1">
    <p:spTree>
      <p:nvGrpSpPr>
        <p:cNvPr id="1" name="Shape 1597"/>
        <p:cNvGrpSpPr/>
        <p:nvPr/>
      </p:nvGrpSpPr>
      <p:grpSpPr>
        <a:xfrm>
          <a:off x="0" y="0"/>
          <a:ext cx="0" cy="0"/>
          <a:chOff x="0" y="0"/>
          <a:chExt cx="0" cy="0"/>
        </a:xfrm>
      </p:grpSpPr>
      <p:sp>
        <p:nvSpPr>
          <p:cNvPr id="1598" name="Google Shape;1598;p8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8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00" name="Google Shape;1600;p8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601" name="Google Shape;1601;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602" name="Google Shape;1602;p8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3" name="Google Shape;1603;p8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04" name="Google Shape;1604;p8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05" name="Google Shape;1605;p8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8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8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8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09" name="Google Shape;1609;p8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10" name="Google Shape;1610;p8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11" name="Google Shape;1611;p8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8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613" name="Google Shape;1613;p86"/>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14" name="Google Shape;1614;p86"/>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1615" name="Google Shape;1615;p86"/>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16" name="Google Shape;1616;p86"/>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1617" name="Google Shape;1617;p86"/>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
        <p:nvSpPr>
          <p:cNvPr id="1618" name="Google Shape;1618;p86"/>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34. Bullets 1–5 (Green/Yellow)">
  <p:cSld name="CUSTOM_2_7_1_4_1_2">
    <p:spTree>
      <p:nvGrpSpPr>
        <p:cNvPr id="1" name="Shape 1619"/>
        <p:cNvGrpSpPr/>
        <p:nvPr/>
      </p:nvGrpSpPr>
      <p:grpSpPr>
        <a:xfrm>
          <a:off x="0" y="0"/>
          <a:ext cx="0" cy="0"/>
          <a:chOff x="0" y="0"/>
          <a:chExt cx="0" cy="0"/>
        </a:xfrm>
      </p:grpSpPr>
      <p:sp>
        <p:nvSpPr>
          <p:cNvPr id="1620" name="Google Shape;1620;p8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8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22" name="Google Shape;1622;p8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623" name="Google Shape;1623;p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624" name="Google Shape;1624;p8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25" name="Google Shape;1625;p8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26" name="Google Shape;1626;p8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27" name="Google Shape;1627;p8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8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8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8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31" name="Google Shape;1631;p8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32" name="Google Shape;1632;p8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33" name="Google Shape;1633;p8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8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635" name="Google Shape;1635;p87"/>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36" name="Google Shape;1636;p87"/>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1637" name="Google Shape;1637;p87"/>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38" name="Google Shape;1638;p87"/>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1639" name="Google Shape;1639;p87"/>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
        <p:nvSpPr>
          <p:cNvPr id="1640" name="Google Shape;1640;p87"/>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35. Bullets 1–5 (Gray)">
  <p:cSld name="CUSTOM_2_7_1_4_1_1">
    <p:spTree>
      <p:nvGrpSpPr>
        <p:cNvPr id="1" name="Shape 1641"/>
        <p:cNvGrpSpPr/>
        <p:nvPr/>
      </p:nvGrpSpPr>
      <p:grpSpPr>
        <a:xfrm>
          <a:off x="0" y="0"/>
          <a:ext cx="0" cy="0"/>
          <a:chOff x="0" y="0"/>
          <a:chExt cx="0" cy="0"/>
        </a:xfrm>
      </p:grpSpPr>
      <p:sp>
        <p:nvSpPr>
          <p:cNvPr id="1642" name="Google Shape;1642;p8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44" name="Google Shape;1644;p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645" name="Google Shape;1645;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646" name="Google Shape;1646;p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47" name="Google Shape;1647;p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48" name="Google Shape;1648;p88"/>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49" name="Google Shape;1649;p8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8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8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88"/>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53" name="Google Shape;1653;p88"/>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54" name="Google Shape;1654;p88"/>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55" name="Google Shape;1655;p8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88"/>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657" name="Google Shape;1657;p88"/>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1658" name="Google Shape;1658;p88"/>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1659" name="Google Shape;1659;p88"/>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1660" name="Google Shape;1660;p88"/>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1661" name="Google Shape;1661;p88"/>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
        <p:nvSpPr>
          <p:cNvPr id="1662" name="Google Shape;1662;p88"/>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36. Bullets 1–5 (Blue)">
  <p:cSld name="CUSTOM_2_7_1_4_1_1_1">
    <p:spTree>
      <p:nvGrpSpPr>
        <p:cNvPr id="1" name="Shape 1663"/>
        <p:cNvGrpSpPr/>
        <p:nvPr/>
      </p:nvGrpSpPr>
      <p:grpSpPr>
        <a:xfrm>
          <a:off x="0" y="0"/>
          <a:ext cx="0" cy="0"/>
          <a:chOff x="0" y="0"/>
          <a:chExt cx="0" cy="0"/>
        </a:xfrm>
      </p:grpSpPr>
      <p:sp>
        <p:nvSpPr>
          <p:cNvPr id="1664" name="Google Shape;1664;p8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66" name="Google Shape;1666;p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667" name="Google Shape;1667;p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668" name="Google Shape;1668;p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69" name="Google Shape;1669;p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70" name="Google Shape;1670;p89"/>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71" name="Google Shape;1671;p8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8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8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8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75" name="Google Shape;1675;p89"/>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76" name="Google Shape;1676;p89"/>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77" name="Google Shape;1677;p8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8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679" name="Google Shape;1679;p89"/>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1680" name="Google Shape;1680;p89"/>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1681" name="Google Shape;1681;p89"/>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1682" name="Google Shape;1682;p89"/>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1683" name="Google Shape;1683;p89"/>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
        <p:nvSpPr>
          <p:cNvPr id="1684" name="Google Shape;1684;p89"/>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37. Bullets 1–6 (Green)">
  <p:cSld name="CUSTOM_2_7_1_3_1_1_3_1">
    <p:spTree>
      <p:nvGrpSpPr>
        <p:cNvPr id="1" name="Shape 1685"/>
        <p:cNvGrpSpPr/>
        <p:nvPr/>
      </p:nvGrpSpPr>
      <p:grpSpPr>
        <a:xfrm>
          <a:off x="0" y="0"/>
          <a:ext cx="0" cy="0"/>
          <a:chOff x="0" y="0"/>
          <a:chExt cx="0" cy="0"/>
        </a:xfrm>
      </p:grpSpPr>
      <p:sp>
        <p:nvSpPr>
          <p:cNvPr id="1686" name="Google Shape;1686;p9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9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88" name="Google Shape;1688;p9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689" name="Google Shape;1689;p9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690" name="Google Shape;1690;p9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91" name="Google Shape;1691;p9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92" name="Google Shape;1692;p9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93" name="Google Shape;1693;p9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9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9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9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9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9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99" name="Google Shape;1699;p9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00" name="Google Shape;1700;p9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01" name="Google Shape;1701;p9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02" name="Google Shape;1702;p9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703" name="Google Shape;1703;p90"/>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704" name="Google Shape;1704;p90"/>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1705" name="Google Shape;1705;p90"/>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706" name="Google Shape;1706;p90"/>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1707" name="Google Shape;1707;p90"/>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708" name="Google Shape;1708;p90"/>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
        <p:nvSpPr>
          <p:cNvPr id="1709" name="Google Shape;1709;p90"/>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38. Bullets 1–6 (Yellow/Green)">
  <p:cSld name="CUSTOM_2_7_1_3_1_1_3_2">
    <p:spTree>
      <p:nvGrpSpPr>
        <p:cNvPr id="1" name="Shape 1710"/>
        <p:cNvGrpSpPr/>
        <p:nvPr/>
      </p:nvGrpSpPr>
      <p:grpSpPr>
        <a:xfrm>
          <a:off x="0" y="0"/>
          <a:ext cx="0" cy="0"/>
          <a:chOff x="0" y="0"/>
          <a:chExt cx="0" cy="0"/>
        </a:xfrm>
      </p:grpSpPr>
      <p:sp>
        <p:nvSpPr>
          <p:cNvPr id="1711" name="Google Shape;1711;p9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13" name="Google Shape;1713;p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714" name="Google Shape;1714;p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715" name="Google Shape;1715;p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16" name="Google Shape;1716;p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17" name="Google Shape;1717;p9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18" name="Google Shape;1718;p9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9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9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9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9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9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24" name="Google Shape;1724;p9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25" name="Google Shape;1725;p9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26" name="Google Shape;1726;p9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27" name="Google Shape;1727;p9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728" name="Google Shape;1728;p91"/>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729" name="Google Shape;1729;p91"/>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1730" name="Google Shape;1730;p91"/>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731" name="Google Shape;1731;p91"/>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1732" name="Google Shape;1732;p91"/>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733" name="Google Shape;1733;p91"/>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
        <p:nvSpPr>
          <p:cNvPr id="1734" name="Google Shape;1734;p91"/>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39. Bullets 1–6 (Gray)">
  <p:cSld name="CUSTOM_2_7_1_3_1_1_3_3">
    <p:spTree>
      <p:nvGrpSpPr>
        <p:cNvPr id="1" name="Shape 1735"/>
        <p:cNvGrpSpPr/>
        <p:nvPr/>
      </p:nvGrpSpPr>
      <p:grpSpPr>
        <a:xfrm>
          <a:off x="0" y="0"/>
          <a:ext cx="0" cy="0"/>
          <a:chOff x="0" y="0"/>
          <a:chExt cx="0" cy="0"/>
        </a:xfrm>
      </p:grpSpPr>
      <p:sp>
        <p:nvSpPr>
          <p:cNvPr id="1736" name="Google Shape;1736;p9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38" name="Google Shape;1738;p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739" name="Google Shape;1739;p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740" name="Google Shape;1740;p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41" name="Google Shape;1741;p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42" name="Google Shape;1742;p92"/>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43" name="Google Shape;1743;p9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92"/>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92"/>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92"/>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92"/>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92"/>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49" name="Google Shape;1749;p92"/>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50" name="Google Shape;1750;p92"/>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51" name="Google Shape;1751;p92"/>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52" name="Google Shape;1752;p92"/>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753" name="Google Shape;1753;p92"/>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1754" name="Google Shape;1754;p92"/>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1755" name="Google Shape;1755;p92"/>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1756" name="Google Shape;1756;p92"/>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1757" name="Google Shape;1757;p92"/>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1758" name="Google Shape;1758;p92"/>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
        <p:nvSpPr>
          <p:cNvPr id="1759" name="Google Shape;1759;p92"/>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40. Bullets 1–6 (Blue)">
  <p:cSld name="CUSTOM_2_7_1_3_1_1_3_2_1">
    <p:spTree>
      <p:nvGrpSpPr>
        <p:cNvPr id="1" name="Shape 1760"/>
        <p:cNvGrpSpPr/>
        <p:nvPr/>
      </p:nvGrpSpPr>
      <p:grpSpPr>
        <a:xfrm>
          <a:off x="0" y="0"/>
          <a:ext cx="0" cy="0"/>
          <a:chOff x="0" y="0"/>
          <a:chExt cx="0" cy="0"/>
        </a:xfrm>
      </p:grpSpPr>
      <p:sp>
        <p:nvSpPr>
          <p:cNvPr id="1761" name="Google Shape;1761;p93"/>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63" name="Google Shape;1763;p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764" name="Google Shape;1764;p9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65" name="Google Shape;1765;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algn="r" rtl="0">
              <a:buNone/>
              <a:defRPr sz="600">
                <a:latin typeface="Roboto"/>
                <a:ea typeface="Roboto"/>
                <a:cs typeface="Roboto"/>
                <a:sym typeface="Roboto"/>
              </a:defRPr>
            </a:lvl1pPr>
            <a:lvl2pPr lvl="1" algn="r" rtl="0">
              <a:buNone/>
              <a:defRPr sz="600">
                <a:latin typeface="Roboto"/>
                <a:ea typeface="Roboto"/>
                <a:cs typeface="Roboto"/>
                <a:sym typeface="Roboto"/>
              </a:defRPr>
            </a:lvl2pPr>
            <a:lvl3pPr lvl="2" algn="r" rtl="0">
              <a:buNone/>
              <a:defRPr sz="600">
                <a:latin typeface="Roboto"/>
                <a:ea typeface="Roboto"/>
                <a:cs typeface="Roboto"/>
                <a:sym typeface="Roboto"/>
              </a:defRPr>
            </a:lvl3pPr>
            <a:lvl4pPr lvl="3" algn="r" rtl="0">
              <a:buNone/>
              <a:defRPr sz="600">
                <a:latin typeface="Roboto"/>
                <a:ea typeface="Roboto"/>
                <a:cs typeface="Roboto"/>
                <a:sym typeface="Roboto"/>
              </a:defRPr>
            </a:lvl4pPr>
            <a:lvl5pPr lvl="4" algn="r" rtl="0">
              <a:buNone/>
              <a:defRPr sz="600">
                <a:latin typeface="Roboto"/>
                <a:ea typeface="Roboto"/>
                <a:cs typeface="Roboto"/>
                <a:sym typeface="Roboto"/>
              </a:defRPr>
            </a:lvl5pPr>
            <a:lvl6pPr lvl="5" algn="r" rtl="0">
              <a:buNone/>
              <a:defRPr sz="600">
                <a:latin typeface="Roboto"/>
                <a:ea typeface="Roboto"/>
                <a:cs typeface="Roboto"/>
                <a:sym typeface="Roboto"/>
              </a:defRPr>
            </a:lvl6pPr>
            <a:lvl7pPr lvl="6" algn="r" rtl="0">
              <a:buNone/>
              <a:defRPr sz="600">
                <a:latin typeface="Roboto"/>
                <a:ea typeface="Roboto"/>
                <a:cs typeface="Roboto"/>
                <a:sym typeface="Roboto"/>
              </a:defRPr>
            </a:lvl7pPr>
            <a:lvl8pPr lvl="7" algn="r" rtl="0">
              <a:buNone/>
              <a:defRPr sz="600">
                <a:latin typeface="Roboto"/>
                <a:ea typeface="Roboto"/>
                <a:cs typeface="Roboto"/>
                <a:sym typeface="Roboto"/>
              </a:defRPr>
            </a:lvl8pPr>
            <a:lvl9pPr lvl="8" algn="r" rtl="0">
              <a:buNone/>
              <a:defRPr sz="600">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a:p>
            <a:pPr marL="0" lvl="0" indent="0" algn="r" rtl="0">
              <a:spcBef>
                <a:spcPts val="0"/>
              </a:spcBef>
              <a:spcAft>
                <a:spcPts val="0"/>
              </a:spcAft>
              <a:buNone/>
            </a:pPr>
            <a:endParaRPr/>
          </a:p>
        </p:txBody>
      </p:sp>
      <p:cxnSp>
        <p:nvCxnSpPr>
          <p:cNvPr id="1766" name="Google Shape;1766;p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67" name="Google Shape;1767;p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68" name="Google Shape;1768;p93"/>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69" name="Google Shape;1769;p93"/>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93"/>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93"/>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93"/>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93"/>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93"/>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75" name="Google Shape;1775;p93"/>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76" name="Google Shape;1776;p93"/>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77" name="Google Shape;1777;p93"/>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78" name="Google Shape;1778;p93"/>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779" name="Google Shape;1779;p93"/>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1780" name="Google Shape;1780;p93"/>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1781" name="Google Shape;1781;p93"/>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1782" name="Google Shape;1782;p93"/>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1783" name="Google Shape;1783;p93"/>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1784" name="Google Shape;1784;p93"/>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41. Bullets 1–7 (Green)">
  <p:cSld name="CUSTOM_2_7_1_3_1_1_1_2">
    <p:spTree>
      <p:nvGrpSpPr>
        <p:cNvPr id="1" name="Shape 1785"/>
        <p:cNvGrpSpPr/>
        <p:nvPr/>
      </p:nvGrpSpPr>
      <p:grpSpPr>
        <a:xfrm>
          <a:off x="0" y="0"/>
          <a:ext cx="0" cy="0"/>
          <a:chOff x="0" y="0"/>
          <a:chExt cx="0" cy="0"/>
        </a:xfrm>
      </p:grpSpPr>
      <p:sp>
        <p:nvSpPr>
          <p:cNvPr id="1786" name="Google Shape;1786;p9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9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88" name="Google Shape;1788;p9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789" name="Google Shape;1789;p9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790" name="Google Shape;1790;p9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91" name="Google Shape;1791;p9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92" name="Google Shape;1792;p9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93" name="Google Shape;1793;p9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9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95" name="Google Shape;1795;p9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9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97" name="Google Shape;1797;p9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9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99" name="Google Shape;1799;p9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9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01" name="Google Shape;1801;p9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9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03" name="Google Shape;1803;p9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9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805" name="Google Shape;1805;p94"/>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806" name="Google Shape;1806;p94"/>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1807" name="Google Shape;1807;p94"/>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808" name="Google Shape;1808;p94"/>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1809" name="Google Shape;1809;p94"/>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810" name="Google Shape;1810;p94"/>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1811" name="Google Shape;1811;p94"/>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
        <p:nvSpPr>
          <p:cNvPr id="1812" name="Google Shape;1812;p94"/>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42. Bullets 1–7 (Yellow/Green)">
  <p:cSld name="CUSTOM_2_7_1_3_1_1_1_2_1">
    <p:spTree>
      <p:nvGrpSpPr>
        <p:cNvPr id="1" name="Shape 1813"/>
        <p:cNvGrpSpPr/>
        <p:nvPr/>
      </p:nvGrpSpPr>
      <p:grpSpPr>
        <a:xfrm>
          <a:off x="0" y="0"/>
          <a:ext cx="0" cy="0"/>
          <a:chOff x="0" y="0"/>
          <a:chExt cx="0" cy="0"/>
        </a:xfrm>
      </p:grpSpPr>
      <p:sp>
        <p:nvSpPr>
          <p:cNvPr id="1814" name="Google Shape;1814;p9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16" name="Google Shape;1816;p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817" name="Google Shape;1817;p9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818" name="Google Shape;1818;p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19" name="Google Shape;1819;p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20" name="Google Shape;1820;p9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21" name="Google Shape;1821;p9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9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23" name="Google Shape;1823;p9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9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25" name="Google Shape;1825;p9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9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27" name="Google Shape;1827;p9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9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29" name="Google Shape;1829;p9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9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31" name="Google Shape;1831;p9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9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833" name="Google Shape;1833;p95"/>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834" name="Google Shape;1834;p95"/>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1835" name="Google Shape;1835;p95"/>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836" name="Google Shape;1836;p95"/>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1837" name="Google Shape;1837;p95"/>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838" name="Google Shape;1838;p95"/>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1839" name="Google Shape;1839;p95"/>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
        <p:nvSpPr>
          <p:cNvPr id="1840" name="Google Shape;1840;p95"/>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43. Bullets 1–7 (Gray)">
  <p:cSld name="CUSTOM_2_7_1_3_1_1_1_2_1_1">
    <p:spTree>
      <p:nvGrpSpPr>
        <p:cNvPr id="1" name="Shape 1841"/>
        <p:cNvGrpSpPr/>
        <p:nvPr/>
      </p:nvGrpSpPr>
      <p:grpSpPr>
        <a:xfrm>
          <a:off x="0" y="0"/>
          <a:ext cx="0" cy="0"/>
          <a:chOff x="0" y="0"/>
          <a:chExt cx="0" cy="0"/>
        </a:xfrm>
      </p:grpSpPr>
      <p:sp>
        <p:nvSpPr>
          <p:cNvPr id="1842" name="Google Shape;1842;p96"/>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44" name="Google Shape;1844;p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845" name="Google Shape;1845;p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846" name="Google Shape;1846;p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47" name="Google Shape;1847;p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48" name="Google Shape;1848;p96"/>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49" name="Google Shape;1849;p96"/>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96"/>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51" name="Google Shape;1851;p96"/>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96"/>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53" name="Google Shape;1853;p96"/>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96"/>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55" name="Google Shape;1855;p96"/>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96"/>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57" name="Google Shape;1857;p96"/>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96"/>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59" name="Google Shape;1859;p96"/>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96"/>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861" name="Google Shape;1861;p96"/>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1862" name="Google Shape;1862;p96"/>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1863" name="Google Shape;1863;p96"/>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1864" name="Google Shape;1864;p96"/>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1865" name="Google Shape;1865;p96"/>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1866" name="Google Shape;1866;p96"/>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1867" name="Google Shape;1867;p96"/>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
        <p:nvSpPr>
          <p:cNvPr id="1868" name="Google Shape;1868;p96"/>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44. Bullets 1–7 (Blue)">
  <p:cSld name="CUSTOM_2_7_1_3_1_1_1_2_1_1_1">
    <p:spTree>
      <p:nvGrpSpPr>
        <p:cNvPr id="1" name="Shape 1869"/>
        <p:cNvGrpSpPr/>
        <p:nvPr/>
      </p:nvGrpSpPr>
      <p:grpSpPr>
        <a:xfrm>
          <a:off x="0" y="0"/>
          <a:ext cx="0" cy="0"/>
          <a:chOff x="0" y="0"/>
          <a:chExt cx="0" cy="0"/>
        </a:xfrm>
      </p:grpSpPr>
      <p:sp>
        <p:nvSpPr>
          <p:cNvPr id="1870" name="Google Shape;1870;p97"/>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72" name="Google Shape;1872;p9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873" name="Google Shape;1873;p9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874" name="Google Shape;1874;p9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5" name="Google Shape;1875;p9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76" name="Google Shape;1876;p97"/>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77" name="Google Shape;1877;p97"/>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97"/>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79" name="Google Shape;1879;p97"/>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97"/>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81" name="Google Shape;1881;p97"/>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97"/>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83" name="Google Shape;1883;p97"/>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97"/>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85" name="Google Shape;1885;p97"/>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97"/>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87" name="Google Shape;1887;p97"/>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97"/>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889" name="Google Shape;1889;p97"/>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1890" name="Google Shape;1890;p97"/>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1891" name="Google Shape;1891;p97"/>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1892" name="Google Shape;1892;p97"/>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1893" name="Google Shape;1893;p97"/>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1894" name="Google Shape;1894;p97"/>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1895" name="Google Shape;1895;p97"/>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
        <p:nvSpPr>
          <p:cNvPr id="1896" name="Google Shape;1896;p97"/>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45. Bullets 1–8 (Green)">
  <p:cSld name="CUSTOM_2_7_1_3_1_1_1_1_1_1">
    <p:spTree>
      <p:nvGrpSpPr>
        <p:cNvPr id="1" name="Shape 1897"/>
        <p:cNvGrpSpPr/>
        <p:nvPr/>
      </p:nvGrpSpPr>
      <p:grpSpPr>
        <a:xfrm>
          <a:off x="0" y="0"/>
          <a:ext cx="0" cy="0"/>
          <a:chOff x="0" y="0"/>
          <a:chExt cx="0" cy="0"/>
        </a:xfrm>
      </p:grpSpPr>
      <p:sp>
        <p:nvSpPr>
          <p:cNvPr id="1898" name="Google Shape;1898;p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99" name="Google Shape;1899;p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900" name="Google Shape;1900;p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901" name="Google Shape;1901;p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02" name="Google Shape;1902;p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03" name="Google Shape;1903;p9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9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05" name="Google Shape;1905;p9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9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07" name="Google Shape;1907;p9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9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09" name="Google Shape;1909;p9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9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11" name="Google Shape;1911;p9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9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13" name="Google Shape;1913;p9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9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15" name="Google Shape;1915;p9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9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17" name="Google Shape;1917;p9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9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919" name="Google Shape;1919;p98"/>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20" name="Google Shape;1920;p98"/>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1921" name="Google Shape;1921;p98"/>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22" name="Google Shape;1922;p98"/>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1923" name="Google Shape;1923;p98"/>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24" name="Google Shape;1924;p98"/>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1925" name="Google Shape;1925;p98"/>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26" name="Google Shape;1926;p98"/>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
        <p:nvSpPr>
          <p:cNvPr id="1927" name="Google Shape;1927;p98"/>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46. Bullets 1–8 (Yellow/Green)">
  <p:cSld name="CUSTOM_2_7_1_3_1_1_1_1_1_1_1">
    <p:spTree>
      <p:nvGrpSpPr>
        <p:cNvPr id="1" name="Shape 1928"/>
        <p:cNvGrpSpPr/>
        <p:nvPr/>
      </p:nvGrpSpPr>
      <p:grpSpPr>
        <a:xfrm>
          <a:off x="0" y="0"/>
          <a:ext cx="0" cy="0"/>
          <a:chOff x="0" y="0"/>
          <a:chExt cx="0" cy="0"/>
        </a:xfrm>
      </p:grpSpPr>
      <p:sp>
        <p:nvSpPr>
          <p:cNvPr id="1929" name="Google Shape;1929;p9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30" name="Google Shape;1930;p9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931" name="Google Shape;1931;p9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932" name="Google Shape;1932;p9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33" name="Google Shape;1933;p9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34" name="Google Shape;1934;p9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9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36" name="Google Shape;1936;p9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9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38" name="Google Shape;1938;p9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9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40" name="Google Shape;1940;p9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9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42" name="Google Shape;1942;p9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9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44" name="Google Shape;1944;p9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9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46" name="Google Shape;1946;p9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9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48" name="Google Shape;1948;p9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9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950" name="Google Shape;1950;p99"/>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51" name="Google Shape;1951;p99"/>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1952" name="Google Shape;1952;p99"/>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53" name="Google Shape;1953;p99"/>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1954" name="Google Shape;1954;p99"/>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55" name="Google Shape;1955;p99"/>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1956" name="Google Shape;1956;p99"/>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57" name="Google Shape;1957;p99"/>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
        <p:nvSpPr>
          <p:cNvPr id="1958" name="Google Shape;1958;p99"/>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47. Bullets 1–8 (Gray)">
  <p:cSld name="CUSTOM_2_7_1_3_1_1_1_1_1_1_1_1">
    <p:spTree>
      <p:nvGrpSpPr>
        <p:cNvPr id="1" name="Shape 1959"/>
        <p:cNvGrpSpPr/>
        <p:nvPr/>
      </p:nvGrpSpPr>
      <p:grpSpPr>
        <a:xfrm>
          <a:off x="0" y="0"/>
          <a:ext cx="0" cy="0"/>
          <a:chOff x="0" y="0"/>
          <a:chExt cx="0" cy="0"/>
        </a:xfrm>
      </p:grpSpPr>
      <p:sp>
        <p:nvSpPr>
          <p:cNvPr id="1960" name="Google Shape;1960;p10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61" name="Google Shape;1961;p10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962" name="Google Shape;1962;p10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963" name="Google Shape;1963;p10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64" name="Google Shape;1964;p10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65" name="Google Shape;1965;p100"/>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100"/>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67" name="Google Shape;1967;p100"/>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100"/>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69" name="Google Shape;1969;p100"/>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00"/>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71" name="Google Shape;1971;p100"/>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00"/>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73" name="Google Shape;1973;p100"/>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100"/>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75" name="Google Shape;1975;p100"/>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00"/>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77" name="Google Shape;1977;p100"/>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100"/>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79" name="Google Shape;1979;p100"/>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00"/>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981" name="Google Shape;1981;p100"/>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982" name="Google Shape;1982;p100"/>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983" name="Google Shape;1983;p100"/>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984" name="Google Shape;1984;p100"/>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985" name="Google Shape;1985;p100"/>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986" name="Google Shape;1986;p100"/>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987" name="Google Shape;1987;p100"/>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988" name="Google Shape;1988;p100"/>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
        <p:nvSpPr>
          <p:cNvPr id="1989" name="Google Shape;1989;p100"/>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48. Bullets 1–8 (Blue)">
  <p:cSld name="CUSTOM_2_7_1_3_1_1_1_1_1_1_1_1_1">
    <p:spTree>
      <p:nvGrpSpPr>
        <p:cNvPr id="1" name="Shape 1990"/>
        <p:cNvGrpSpPr/>
        <p:nvPr/>
      </p:nvGrpSpPr>
      <p:grpSpPr>
        <a:xfrm>
          <a:off x="0" y="0"/>
          <a:ext cx="0" cy="0"/>
          <a:chOff x="0" y="0"/>
          <a:chExt cx="0" cy="0"/>
        </a:xfrm>
      </p:grpSpPr>
      <p:sp>
        <p:nvSpPr>
          <p:cNvPr id="1991" name="Google Shape;1991;p10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92" name="Google Shape;1992;p10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993" name="Google Shape;1993;p10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994" name="Google Shape;1994;p10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95" name="Google Shape;1995;p10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96" name="Google Shape;1996;p101"/>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01"/>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98" name="Google Shape;1998;p101"/>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01"/>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000" name="Google Shape;2000;p101"/>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101"/>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002" name="Google Shape;2002;p101"/>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01"/>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004" name="Google Shape;2004;p101"/>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01"/>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006" name="Google Shape;2006;p101"/>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101"/>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008" name="Google Shape;2008;p101"/>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01"/>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010" name="Google Shape;2010;p101"/>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01"/>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2012" name="Google Shape;2012;p101"/>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2013" name="Google Shape;2013;p101"/>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2014" name="Google Shape;2014;p101"/>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2015" name="Google Shape;2015;p101"/>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2016" name="Google Shape;2016;p101"/>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2017" name="Google Shape;2017;p101"/>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2018" name="Google Shape;2018;p101"/>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2019" name="Google Shape;2019;p101"/>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
        <p:nvSpPr>
          <p:cNvPr id="2020" name="Google Shape;2020;p101"/>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9" Type="http://schemas.openxmlformats.org/officeDocument/2006/relationships/slideLayout" Target="../slideLayouts/slideLayout90.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42" Type="http://schemas.openxmlformats.org/officeDocument/2006/relationships/slideLayout" Target="../slideLayouts/slideLayout93.xml"/><Relationship Id="rId47" Type="http://schemas.openxmlformats.org/officeDocument/2006/relationships/slideLayout" Target="../slideLayouts/slideLayout98.xml"/><Relationship Id="rId50" Type="http://schemas.openxmlformats.org/officeDocument/2006/relationships/slideLayout" Target="../slideLayouts/slideLayout101.xml"/><Relationship Id="rId55" Type="http://schemas.openxmlformats.org/officeDocument/2006/relationships/slideLayout" Target="../slideLayouts/slideLayout106.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46" Type="http://schemas.openxmlformats.org/officeDocument/2006/relationships/slideLayout" Target="../slideLayouts/slideLayout97.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41" Type="http://schemas.openxmlformats.org/officeDocument/2006/relationships/slideLayout" Target="../slideLayouts/slideLayout92.xml"/><Relationship Id="rId54" Type="http://schemas.openxmlformats.org/officeDocument/2006/relationships/slideLayout" Target="../slideLayouts/slideLayout105.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slideLayout" Target="../slideLayouts/slideLayout91.xml"/><Relationship Id="rId45" Type="http://schemas.openxmlformats.org/officeDocument/2006/relationships/slideLayout" Target="../slideLayouts/slideLayout96.xml"/><Relationship Id="rId53" Type="http://schemas.openxmlformats.org/officeDocument/2006/relationships/slideLayout" Target="../slideLayouts/slideLayout104.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49" Type="http://schemas.openxmlformats.org/officeDocument/2006/relationships/slideLayout" Target="../slideLayouts/slideLayout100.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4" Type="http://schemas.openxmlformats.org/officeDocument/2006/relationships/slideLayout" Target="../slideLayouts/slideLayout95.xml"/><Relationship Id="rId52" Type="http://schemas.openxmlformats.org/officeDocument/2006/relationships/slideLayout" Target="../slideLayouts/slideLayout103.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43" Type="http://schemas.openxmlformats.org/officeDocument/2006/relationships/slideLayout" Target="../slideLayouts/slideLayout94.xml"/><Relationship Id="rId48" Type="http://schemas.openxmlformats.org/officeDocument/2006/relationships/slideLayout" Target="../slideLayouts/slideLayout99.xml"/><Relationship Id="rId56" Type="http://schemas.openxmlformats.org/officeDocument/2006/relationships/theme" Target="../theme/theme2.xml"/><Relationship Id="rId8" Type="http://schemas.openxmlformats.org/officeDocument/2006/relationships/slideLayout" Target="../slideLayouts/slideLayout59.xml"/><Relationship Id="rId51" Type="http://schemas.openxmlformats.org/officeDocument/2006/relationships/slideLayout" Target="../slideLayouts/slideLayout102.xml"/><Relationship Id="rId3"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16"/>
        <p:cNvGrpSpPr/>
        <p:nvPr/>
      </p:nvGrpSpPr>
      <p:grpSpPr>
        <a:xfrm>
          <a:off x="0" y="0"/>
          <a:ext cx="0" cy="0"/>
          <a:chOff x="0" y="0"/>
          <a:chExt cx="0" cy="0"/>
        </a:xfrm>
      </p:grpSpPr>
      <p:sp>
        <p:nvSpPr>
          <p:cNvPr id="1017" name="Google Shape;1017;p53"/>
          <p:cNvSpPr txBox="1">
            <a:spLocks noGrp="1"/>
          </p:cNvSpPr>
          <p:nvPr>
            <p:ph type="sldNum" idx="12"/>
          </p:nvPr>
        </p:nvSpPr>
        <p:spPr>
          <a:xfrm>
            <a:off x="8607659" y="4951190"/>
            <a:ext cx="261900" cy="105600"/>
          </a:xfrm>
          <a:prstGeom prst="rect">
            <a:avLst/>
          </a:prstGeom>
          <a:noFill/>
          <a:ln>
            <a:noFill/>
          </a:ln>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 id="2147483751" r:id="rId53"/>
    <p:sldLayoutId id="2147483752" r:id="rId54"/>
    <p:sldLayoutId id="2147483753" r:id="rId55"/>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hyperlink" Target="mailto:bob@widgets.com" TargetMode="Externa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www.cpomagazine.com/cyber-security/phishing-attacks-now-more-common-than-malware/" TargetMode="External"/><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46.gi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hyperlink" Target="http://www.google.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hyperlink" Target="mailto:michael@acmers.com" TargetMode="External"/><Relationship Id="rId4" Type="http://schemas.openxmlformats.org/officeDocument/2006/relationships/hyperlink" Target="mailto:michael@acme.com"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hyperlink" Target="https://search.arin.net/rdap/"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1.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50.jpg"/><Relationship Id="rId4" Type="http://schemas.openxmlformats.org/officeDocument/2006/relationships/hyperlink" Target="http://www.youtube.com/watch?v=5ZDLqbCjads"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1.xml"/></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70"/>
        <p:cNvGrpSpPr/>
        <p:nvPr/>
      </p:nvGrpSpPr>
      <p:grpSpPr>
        <a:xfrm>
          <a:off x="0" y="0"/>
          <a:ext cx="0" cy="0"/>
          <a:chOff x="0" y="0"/>
          <a:chExt cx="0" cy="0"/>
        </a:xfrm>
      </p:grpSpPr>
      <p:sp>
        <p:nvSpPr>
          <p:cNvPr id="2071" name="Google Shape;2071;p109"/>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Networking 2, Day 2</a:t>
            </a:r>
            <a:endParaRPr/>
          </a:p>
        </p:txBody>
      </p:sp>
      <p:sp>
        <p:nvSpPr>
          <p:cNvPr id="2072" name="Google Shape;2072;p109"/>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t>Email Networks and Security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2165"/>
        <p:cNvGrpSpPr/>
        <p:nvPr/>
      </p:nvGrpSpPr>
      <p:grpSpPr>
        <a:xfrm>
          <a:off x="0" y="0"/>
          <a:ext cx="0" cy="0"/>
          <a:chOff x="0" y="0"/>
          <a:chExt cx="0" cy="0"/>
        </a:xfrm>
      </p:grpSpPr>
      <p:sp>
        <p:nvSpPr>
          <p:cNvPr id="2166" name="Google Shape;2166;p11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MX (Mail Exchange) Record</a:t>
            </a:r>
            <a:endParaRPr/>
          </a:p>
        </p:txBody>
      </p:sp>
      <p:sp>
        <p:nvSpPr>
          <p:cNvPr id="2167" name="Google Shape;2167;p11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MX records directs emails to a specific mail server for a domain. </a:t>
            </a:r>
            <a:endParaRPr/>
          </a:p>
        </p:txBody>
      </p:sp>
      <p:sp>
        <p:nvSpPr>
          <p:cNvPr id="2168" name="Google Shape;2168;p11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10</a:t>
            </a:fld>
            <a:endParaRPr sz="600"/>
          </a:p>
        </p:txBody>
      </p:sp>
      <p:grpSp>
        <p:nvGrpSpPr>
          <p:cNvPr id="2169" name="Google Shape;2169;p118"/>
          <p:cNvGrpSpPr/>
          <p:nvPr/>
        </p:nvGrpSpPr>
        <p:grpSpPr>
          <a:xfrm>
            <a:off x="3120189" y="3307688"/>
            <a:ext cx="1918879" cy="1548160"/>
            <a:chOff x="586200" y="1335400"/>
            <a:chExt cx="1455350" cy="1091175"/>
          </a:xfrm>
        </p:grpSpPr>
        <p:pic>
          <p:nvPicPr>
            <p:cNvPr id="2170" name="Google Shape;2170;p118"/>
            <p:cNvPicPr preferRelativeResize="0"/>
            <p:nvPr/>
          </p:nvPicPr>
          <p:blipFill rotWithShape="1">
            <a:blip r:embed="rId3">
              <a:alphaModFix/>
            </a:blip>
            <a:srcRect t="23758" r="51763" b="8765"/>
            <a:stretch/>
          </p:blipFill>
          <p:spPr>
            <a:xfrm>
              <a:off x="586200" y="1335400"/>
              <a:ext cx="1455350" cy="1091175"/>
            </a:xfrm>
            <a:prstGeom prst="rect">
              <a:avLst/>
            </a:prstGeom>
            <a:noFill/>
            <a:ln>
              <a:noFill/>
            </a:ln>
          </p:spPr>
        </p:pic>
        <p:sp>
          <p:nvSpPr>
            <p:cNvPr id="2171" name="Google Shape;2171;p118"/>
            <p:cNvSpPr/>
            <p:nvPr/>
          </p:nvSpPr>
          <p:spPr>
            <a:xfrm>
              <a:off x="665250" y="1432525"/>
              <a:ext cx="1234200" cy="703800"/>
            </a:xfrm>
            <a:prstGeom prst="rect">
              <a:avLst/>
            </a:prstGeom>
            <a:solidFill>
              <a:srgbClr val="CFE2F3"/>
            </a:solidFill>
            <a:ln w="9525" cap="flat" cmpd="sng">
              <a:solidFill>
                <a:srgbClr val="595959"/>
              </a:solidFill>
              <a:prstDash val="solid"/>
              <a:round/>
              <a:headEnd type="none" w="sm" len="sm"/>
              <a:tailEnd type="none" w="sm" len="sm"/>
            </a:ln>
          </p:spPr>
          <p:txBody>
            <a:bodyPr spcFirstLastPara="1" wrap="square" lIns="0" tIns="91425" rIns="0" bIns="0" anchor="ctr" anchorCtr="0">
              <a:noAutofit/>
            </a:bodyPr>
            <a:lstStyle/>
            <a:p>
              <a:pPr marL="0" marR="0" lvl="0" indent="0" algn="ctr" rtl="0">
                <a:spcBef>
                  <a:spcPts val="0"/>
                </a:spcBef>
                <a:spcAft>
                  <a:spcPts val="800"/>
                </a:spcAft>
                <a:buNone/>
              </a:pPr>
              <a:r>
                <a:rPr lang="en" sz="1800" b="1">
                  <a:solidFill>
                    <a:srgbClr val="1155CC"/>
                  </a:solidFill>
                  <a:latin typeface="Roboto"/>
                  <a:ea typeface="Roboto"/>
                  <a:cs typeface="Roboto"/>
                  <a:sym typeface="Roboto"/>
                </a:rPr>
                <a:t>Widgets.com</a:t>
              </a:r>
              <a:endParaRPr sz="1800" b="1" i="1">
                <a:solidFill>
                  <a:srgbClr val="1155CC"/>
                </a:solidFill>
                <a:latin typeface="Roboto"/>
                <a:ea typeface="Roboto"/>
                <a:cs typeface="Roboto"/>
                <a:sym typeface="Roboto"/>
              </a:endParaRPr>
            </a:p>
          </p:txBody>
        </p:sp>
      </p:grpSp>
      <p:pic>
        <p:nvPicPr>
          <p:cNvPr id="2172" name="Google Shape;2172;p118"/>
          <p:cNvPicPr preferRelativeResize="0"/>
          <p:nvPr/>
        </p:nvPicPr>
        <p:blipFill rotWithShape="1">
          <a:blip r:embed="rId4">
            <a:alphaModFix/>
          </a:blip>
          <a:srcRect l="65602" t="27954" b="22045"/>
          <a:stretch/>
        </p:blipFill>
        <p:spPr>
          <a:xfrm>
            <a:off x="5435723" y="3276250"/>
            <a:ext cx="1748602" cy="1429774"/>
          </a:xfrm>
          <a:prstGeom prst="rect">
            <a:avLst/>
          </a:prstGeom>
          <a:noFill/>
          <a:ln>
            <a:noFill/>
          </a:ln>
        </p:spPr>
      </p:pic>
      <p:sp>
        <p:nvSpPr>
          <p:cNvPr id="2173" name="Google Shape;2173;p118"/>
          <p:cNvSpPr/>
          <p:nvPr/>
        </p:nvSpPr>
        <p:spPr>
          <a:xfrm>
            <a:off x="1869249" y="3639987"/>
            <a:ext cx="923100" cy="702300"/>
          </a:xfrm>
          <a:prstGeom prst="rightArrow">
            <a:avLst>
              <a:gd name="adj1" fmla="val 50000"/>
              <a:gd name="adj2" fmla="val 50000"/>
            </a:avLst>
          </a:prstGeom>
          <a:solidFill>
            <a:srgbClr val="666666"/>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74" name="Google Shape;2174;p118"/>
          <p:cNvSpPr txBox="1"/>
          <p:nvPr/>
        </p:nvSpPr>
        <p:spPr>
          <a:xfrm>
            <a:off x="4528025" y="4552975"/>
            <a:ext cx="3564000" cy="38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Medium"/>
                <a:ea typeface="Roboto Medium"/>
                <a:cs typeface="Roboto Medium"/>
                <a:sym typeface="Roboto Medium"/>
              </a:rPr>
              <a:t>Mail server: </a:t>
            </a:r>
            <a:r>
              <a:rPr lang="en" b="1">
                <a:latin typeface="Roboto"/>
                <a:ea typeface="Roboto"/>
                <a:cs typeface="Roboto"/>
                <a:sym typeface="Roboto"/>
              </a:rPr>
              <a:t>mailhost.widgets.com</a:t>
            </a:r>
            <a:endParaRPr b="1">
              <a:latin typeface="Roboto"/>
              <a:ea typeface="Roboto"/>
              <a:cs typeface="Roboto"/>
              <a:sym typeface="Roboto"/>
            </a:endParaRPr>
          </a:p>
        </p:txBody>
      </p:sp>
      <p:sp>
        <p:nvSpPr>
          <p:cNvPr id="2175" name="Google Shape;2175;p118"/>
          <p:cNvSpPr/>
          <p:nvPr/>
        </p:nvSpPr>
        <p:spPr>
          <a:xfrm>
            <a:off x="1141275" y="14664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18"/>
          <p:cNvSpPr txBox="1">
            <a:spLocks noGrp="1"/>
          </p:cNvSpPr>
          <p:nvPr>
            <p:ph type="subTitle" idx="1"/>
          </p:nvPr>
        </p:nvSpPr>
        <p:spPr>
          <a:xfrm>
            <a:off x="-12150" y="1503250"/>
            <a:ext cx="8104200" cy="446400"/>
          </a:xfrm>
          <a:prstGeom prst="rect">
            <a:avLst/>
          </a:prstGeom>
          <a:noFill/>
          <a:ln>
            <a:noFill/>
          </a:ln>
        </p:spPr>
        <p:txBody>
          <a:bodyPr spcFirstLastPara="1" wrap="square" lIns="1417300" tIns="0" rIns="457200" bIns="0" anchor="ctr" anchorCtr="0">
            <a:noAutofit/>
          </a:bodyPr>
          <a:lstStyle/>
          <a:p>
            <a:pPr marL="0" lvl="0" indent="0" algn="l" rtl="0">
              <a:lnSpc>
                <a:spcPct val="113000"/>
              </a:lnSpc>
              <a:spcBef>
                <a:spcPts val="0"/>
              </a:spcBef>
              <a:spcAft>
                <a:spcPts val="0"/>
              </a:spcAft>
              <a:buNone/>
            </a:pPr>
            <a:r>
              <a:rPr lang="en" sz="1400" dirty="0">
                <a:solidFill>
                  <a:schemeClr val="dk1"/>
                </a:solidFill>
                <a:latin typeface="Roboto"/>
                <a:ea typeface="Roboto"/>
                <a:cs typeface="Roboto"/>
                <a:sym typeface="Roboto"/>
              </a:rPr>
              <a:t>widgets.com has a mail server called </a:t>
            </a:r>
            <a:r>
              <a:rPr lang="en" sz="1400" b="1" dirty="0">
                <a:solidFill>
                  <a:schemeClr val="dk1"/>
                </a:solidFill>
                <a:latin typeface="Roboto"/>
                <a:ea typeface="Roboto"/>
                <a:cs typeface="Roboto"/>
                <a:sym typeface="Roboto"/>
              </a:rPr>
              <a:t>mailhost.widgets.com</a:t>
            </a:r>
            <a:r>
              <a:rPr lang="en" sz="1400" dirty="0">
                <a:solidFill>
                  <a:schemeClr val="dk1"/>
                </a:solidFill>
                <a:latin typeface="Roboto"/>
                <a:ea typeface="Roboto"/>
                <a:cs typeface="Roboto"/>
                <a:sym typeface="Roboto"/>
              </a:rPr>
              <a:t>.</a:t>
            </a:r>
            <a:endParaRPr sz="1400" dirty="0">
              <a:latin typeface="Roboto"/>
              <a:ea typeface="Roboto"/>
              <a:cs typeface="Roboto"/>
              <a:sym typeface="Roboto"/>
            </a:endParaRPr>
          </a:p>
        </p:txBody>
      </p:sp>
      <p:sp>
        <p:nvSpPr>
          <p:cNvPr id="2177" name="Google Shape;2177;p118"/>
          <p:cNvSpPr/>
          <p:nvPr/>
        </p:nvSpPr>
        <p:spPr>
          <a:xfrm>
            <a:off x="1141350" y="20575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18"/>
          <p:cNvSpPr txBox="1">
            <a:spLocks noGrp="1"/>
          </p:cNvSpPr>
          <p:nvPr>
            <p:ph type="subTitle" idx="2"/>
          </p:nvPr>
        </p:nvSpPr>
        <p:spPr>
          <a:xfrm>
            <a:off x="-12100" y="2077325"/>
            <a:ext cx="9168600" cy="446400"/>
          </a:xfrm>
          <a:prstGeom prst="rect">
            <a:avLst/>
          </a:prstGeom>
          <a:noFill/>
          <a:ln>
            <a:noFill/>
          </a:ln>
        </p:spPr>
        <p:txBody>
          <a:bodyPr spcFirstLastPara="1" wrap="square" lIns="1417300" tIns="0" rIns="457200" bIns="0" anchor="ctr" anchorCtr="0">
            <a:noAutofit/>
          </a:bodyPr>
          <a:lstStyle/>
          <a:p>
            <a:pPr marL="0" lvl="0" indent="0" algn="l" rtl="0">
              <a:lnSpc>
                <a:spcPct val="100000"/>
              </a:lnSpc>
              <a:spcBef>
                <a:spcPts val="0"/>
              </a:spcBef>
              <a:spcAft>
                <a:spcPts val="400"/>
              </a:spcAft>
              <a:buNone/>
            </a:pPr>
            <a:r>
              <a:rPr lang="en" sz="1400" dirty="0">
                <a:solidFill>
                  <a:schemeClr val="dk1"/>
                </a:solidFill>
                <a:latin typeface="Roboto"/>
                <a:ea typeface="Roboto"/>
                <a:cs typeface="Roboto"/>
                <a:sym typeface="Roboto"/>
              </a:rPr>
              <a:t>If an email is sent to </a:t>
            </a:r>
            <a:r>
              <a:rPr lang="en" sz="1400" dirty="0">
                <a:uFill>
                  <a:noFill/>
                </a:uFill>
                <a:latin typeface="Roboto"/>
                <a:ea typeface="Roboto"/>
                <a:cs typeface="Roboto"/>
                <a:sym typeface="Roboto"/>
                <a:hlinkClick r:id="rId5"/>
              </a:rPr>
              <a:t>bob@widgets.com</a:t>
            </a:r>
            <a:r>
              <a:rPr lang="en" sz="1400" dirty="0">
                <a:latin typeface="Roboto"/>
                <a:ea typeface="Roboto"/>
                <a:cs typeface="Roboto"/>
                <a:sym typeface="Roboto"/>
              </a:rPr>
              <a:t>,</a:t>
            </a:r>
            <a:r>
              <a:rPr lang="en" sz="1400" dirty="0">
                <a:solidFill>
                  <a:schemeClr val="dk1"/>
                </a:solidFill>
                <a:latin typeface="Roboto"/>
                <a:ea typeface="Roboto"/>
                <a:cs typeface="Roboto"/>
                <a:sym typeface="Roboto"/>
              </a:rPr>
              <a:t> the sender validates that the MX record for widgets.com is </a:t>
            </a:r>
            <a:r>
              <a:rPr lang="en" sz="1400" b="1" dirty="0">
                <a:solidFill>
                  <a:schemeClr val="dk1"/>
                </a:solidFill>
                <a:latin typeface="Roboto"/>
                <a:ea typeface="Roboto"/>
                <a:cs typeface="Roboto"/>
                <a:sym typeface="Roboto"/>
              </a:rPr>
              <a:t>mailhost.widgets.com</a:t>
            </a:r>
            <a:r>
              <a:rPr lang="en" sz="1400" dirty="0">
                <a:solidFill>
                  <a:schemeClr val="dk1"/>
                </a:solidFill>
                <a:latin typeface="Roboto"/>
                <a:ea typeface="Roboto"/>
                <a:cs typeface="Roboto"/>
                <a:sym typeface="Roboto"/>
              </a:rPr>
              <a:t>.</a:t>
            </a:r>
            <a:endParaRPr sz="1400" dirty="0">
              <a:latin typeface="Roboto"/>
              <a:ea typeface="Roboto"/>
              <a:cs typeface="Roboto"/>
              <a:sym typeface="Roboto"/>
            </a:endParaRPr>
          </a:p>
        </p:txBody>
      </p:sp>
      <p:pic>
        <p:nvPicPr>
          <p:cNvPr id="2179" name="Google Shape;2179;p118"/>
          <p:cNvPicPr preferRelativeResize="0"/>
          <p:nvPr/>
        </p:nvPicPr>
        <p:blipFill rotWithShape="1">
          <a:blip r:embed="rId6">
            <a:alphaModFix/>
          </a:blip>
          <a:srcRect t="465" b="475"/>
          <a:stretch/>
        </p:blipFill>
        <p:spPr>
          <a:xfrm>
            <a:off x="429768" y="1490472"/>
            <a:ext cx="577805" cy="446400"/>
          </a:xfrm>
          <a:prstGeom prst="rect">
            <a:avLst/>
          </a:prstGeom>
          <a:noFill/>
          <a:ln>
            <a:noFill/>
          </a:ln>
        </p:spPr>
      </p:pic>
      <p:pic>
        <p:nvPicPr>
          <p:cNvPr id="2180" name="Google Shape;2180;p118"/>
          <p:cNvPicPr preferRelativeResize="0"/>
          <p:nvPr/>
        </p:nvPicPr>
        <p:blipFill rotWithShape="1">
          <a:blip r:embed="rId6">
            <a:alphaModFix/>
          </a:blip>
          <a:srcRect t="465" b="475"/>
          <a:stretch/>
        </p:blipFill>
        <p:spPr>
          <a:xfrm>
            <a:off x="429768" y="2077447"/>
            <a:ext cx="577805" cy="446400"/>
          </a:xfrm>
          <a:prstGeom prst="rect">
            <a:avLst/>
          </a:prstGeom>
          <a:noFill/>
          <a:ln>
            <a:noFill/>
          </a:ln>
        </p:spPr>
      </p:pic>
      <p:sp>
        <p:nvSpPr>
          <p:cNvPr id="2181" name="Google Shape;2181;p118"/>
          <p:cNvSpPr/>
          <p:nvPr/>
        </p:nvSpPr>
        <p:spPr>
          <a:xfrm>
            <a:off x="1141350" y="26338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18"/>
          <p:cNvSpPr txBox="1">
            <a:spLocks noGrp="1"/>
          </p:cNvSpPr>
          <p:nvPr>
            <p:ph type="subTitle" idx="3"/>
          </p:nvPr>
        </p:nvSpPr>
        <p:spPr>
          <a:xfrm>
            <a:off x="-12100" y="2719825"/>
            <a:ext cx="9168600" cy="380400"/>
          </a:xfrm>
          <a:prstGeom prst="rect">
            <a:avLst/>
          </a:prstGeom>
          <a:noFill/>
          <a:ln>
            <a:noFill/>
          </a:ln>
        </p:spPr>
        <p:txBody>
          <a:bodyPr spcFirstLastPara="1" wrap="square" lIns="1417300" tIns="0" rIns="457200" bIns="0" anchor="ctr" anchorCtr="0">
            <a:noAutofit/>
          </a:bodyPr>
          <a:lstStyle/>
          <a:p>
            <a:pPr marL="0" lvl="0" indent="0" algn="l" rtl="0">
              <a:lnSpc>
                <a:spcPct val="114000"/>
              </a:lnSpc>
              <a:spcBef>
                <a:spcPts val="0"/>
              </a:spcBef>
              <a:spcAft>
                <a:spcPts val="400"/>
              </a:spcAft>
              <a:buNone/>
            </a:pPr>
            <a:r>
              <a:rPr lang="en">
                <a:solidFill>
                  <a:schemeClr val="dk1"/>
                </a:solidFill>
                <a:latin typeface="Roboto"/>
                <a:ea typeface="Roboto"/>
                <a:cs typeface="Roboto"/>
                <a:sym typeface="Roboto"/>
              </a:rPr>
              <a:t>The sender directs the email to the mail server </a:t>
            </a:r>
            <a:r>
              <a:rPr lang="en" b="1">
                <a:solidFill>
                  <a:schemeClr val="dk1"/>
                </a:solidFill>
                <a:latin typeface="Roboto"/>
                <a:ea typeface="Roboto"/>
                <a:cs typeface="Roboto"/>
                <a:sym typeface="Roboto"/>
              </a:rPr>
              <a:t>mailhost.widget.com</a:t>
            </a:r>
            <a:r>
              <a:rPr lang="en">
                <a:solidFill>
                  <a:schemeClr val="dk1"/>
                </a:solidFill>
                <a:latin typeface="Roboto"/>
                <a:ea typeface="Roboto"/>
                <a:cs typeface="Roboto"/>
                <a:sym typeface="Roboto"/>
              </a:rPr>
              <a:t>.</a:t>
            </a:r>
            <a:endParaRPr>
              <a:latin typeface="Roboto"/>
              <a:ea typeface="Roboto"/>
              <a:cs typeface="Roboto"/>
              <a:sym typeface="Roboto"/>
            </a:endParaRPr>
          </a:p>
        </p:txBody>
      </p:sp>
      <p:pic>
        <p:nvPicPr>
          <p:cNvPr id="2183" name="Google Shape;2183;p118"/>
          <p:cNvPicPr preferRelativeResize="0"/>
          <p:nvPr/>
        </p:nvPicPr>
        <p:blipFill rotWithShape="1">
          <a:blip r:embed="rId6">
            <a:alphaModFix/>
          </a:blip>
          <a:srcRect t="465" b="475"/>
          <a:stretch/>
        </p:blipFill>
        <p:spPr>
          <a:xfrm>
            <a:off x="429768" y="2653822"/>
            <a:ext cx="577805" cy="446400"/>
          </a:xfrm>
          <a:prstGeom prst="rect">
            <a:avLst/>
          </a:prstGeom>
          <a:noFill/>
          <a:ln>
            <a:noFill/>
          </a:ln>
        </p:spPr>
      </p:pic>
      <p:grpSp>
        <p:nvGrpSpPr>
          <p:cNvPr id="2184" name="Google Shape;2184;p118"/>
          <p:cNvGrpSpPr/>
          <p:nvPr/>
        </p:nvGrpSpPr>
        <p:grpSpPr>
          <a:xfrm>
            <a:off x="472200" y="3196375"/>
            <a:ext cx="1069202" cy="1132900"/>
            <a:chOff x="656850" y="3230325"/>
            <a:chExt cx="1069202" cy="1132900"/>
          </a:xfrm>
        </p:grpSpPr>
        <p:sp>
          <p:nvSpPr>
            <p:cNvPr id="2185" name="Google Shape;2185;p118"/>
            <p:cNvSpPr/>
            <p:nvPr/>
          </p:nvSpPr>
          <p:spPr>
            <a:xfrm>
              <a:off x="656850" y="3783025"/>
              <a:ext cx="729900" cy="580200"/>
            </a:xfrm>
            <a:prstGeom prst="rtTriangle">
              <a:avLst/>
            </a:prstGeom>
            <a:solidFill>
              <a:srgbClr val="9FC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18"/>
            <p:cNvSpPr/>
            <p:nvPr/>
          </p:nvSpPr>
          <p:spPr>
            <a:xfrm flipH="1">
              <a:off x="918799" y="3783025"/>
              <a:ext cx="783000" cy="580200"/>
            </a:xfrm>
            <a:prstGeom prst="rtTriangle">
              <a:avLst/>
            </a:prstGeom>
            <a:solidFill>
              <a:srgbClr val="6FA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18"/>
            <p:cNvSpPr/>
            <p:nvPr/>
          </p:nvSpPr>
          <p:spPr>
            <a:xfrm rot="-2700000">
              <a:off x="813433" y="3386906"/>
              <a:ext cx="756039" cy="756039"/>
            </a:xfrm>
            <a:prstGeom prst="rtTriangle">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118"/>
            <p:cNvSpPr txBox="1"/>
            <p:nvPr/>
          </p:nvSpPr>
          <p:spPr>
            <a:xfrm>
              <a:off x="943050" y="3739050"/>
              <a:ext cx="496800" cy="39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800"/>
                </a:spcAft>
                <a:buClr>
                  <a:schemeClr val="dk1"/>
                </a:buClr>
                <a:buSzPts val="1100"/>
                <a:buFont typeface="Arial"/>
                <a:buNone/>
              </a:pPr>
              <a:r>
                <a:rPr lang="en" sz="1800" b="1">
                  <a:solidFill>
                    <a:srgbClr val="1155CC"/>
                  </a:solidFill>
                  <a:latin typeface="Roboto"/>
                  <a:ea typeface="Roboto"/>
                  <a:cs typeface="Roboto"/>
                  <a:sym typeface="Roboto"/>
                </a:rPr>
                <a:t>@</a:t>
              </a:r>
              <a:endParaRPr/>
            </a:p>
          </p:txBody>
        </p:sp>
      </p:grpSp>
      <p:grpSp>
        <p:nvGrpSpPr>
          <p:cNvPr id="2189" name="Google Shape;2189;p118"/>
          <p:cNvGrpSpPr/>
          <p:nvPr/>
        </p:nvGrpSpPr>
        <p:grpSpPr>
          <a:xfrm>
            <a:off x="7629125" y="3196375"/>
            <a:ext cx="1069202" cy="1132900"/>
            <a:chOff x="656850" y="3230325"/>
            <a:chExt cx="1069202" cy="1132900"/>
          </a:xfrm>
        </p:grpSpPr>
        <p:sp>
          <p:nvSpPr>
            <p:cNvPr id="2190" name="Google Shape;2190;p118"/>
            <p:cNvSpPr/>
            <p:nvPr/>
          </p:nvSpPr>
          <p:spPr>
            <a:xfrm>
              <a:off x="656850" y="3783025"/>
              <a:ext cx="729900" cy="580200"/>
            </a:xfrm>
            <a:prstGeom prst="rtTriangle">
              <a:avLst/>
            </a:prstGeom>
            <a:solidFill>
              <a:srgbClr val="9FC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18"/>
            <p:cNvSpPr/>
            <p:nvPr/>
          </p:nvSpPr>
          <p:spPr>
            <a:xfrm flipH="1">
              <a:off x="918799" y="3783025"/>
              <a:ext cx="783000" cy="580200"/>
            </a:xfrm>
            <a:prstGeom prst="rtTriangle">
              <a:avLst/>
            </a:prstGeom>
            <a:solidFill>
              <a:srgbClr val="6FA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118"/>
            <p:cNvSpPr/>
            <p:nvPr/>
          </p:nvSpPr>
          <p:spPr>
            <a:xfrm rot="-2700000">
              <a:off x="813433" y="3386906"/>
              <a:ext cx="756039" cy="756039"/>
            </a:xfrm>
            <a:prstGeom prst="rtTriangle">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118"/>
            <p:cNvSpPr txBox="1"/>
            <p:nvPr/>
          </p:nvSpPr>
          <p:spPr>
            <a:xfrm>
              <a:off x="943050" y="3739050"/>
              <a:ext cx="496800" cy="39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800"/>
                </a:spcAft>
                <a:buNone/>
              </a:pPr>
              <a:r>
                <a:rPr lang="en" sz="1800" b="1">
                  <a:solidFill>
                    <a:srgbClr val="1155CC"/>
                  </a:solidFill>
                  <a:latin typeface="Roboto"/>
                  <a:ea typeface="Roboto"/>
                  <a:cs typeface="Roboto"/>
                  <a:sym typeface="Roboto"/>
                </a:rPr>
                <a:t>@</a:t>
              </a:r>
              <a:endParaRPr/>
            </a:p>
          </p:txBody>
        </p:sp>
      </p:grpSp>
      <p:sp>
        <p:nvSpPr>
          <p:cNvPr id="2194" name="Google Shape;2194;p118"/>
          <p:cNvSpPr txBox="1"/>
          <p:nvPr/>
        </p:nvSpPr>
        <p:spPr>
          <a:xfrm>
            <a:off x="7580975" y="3108738"/>
            <a:ext cx="1125600" cy="87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b="1">
                <a:solidFill>
                  <a:schemeClr val="accent6"/>
                </a:solidFill>
                <a:latin typeface="Roboto"/>
                <a:ea typeface="Roboto"/>
                <a:cs typeface="Roboto"/>
                <a:sym typeface="Roboto"/>
              </a:rPr>
              <a:t> ✓</a:t>
            </a:r>
            <a:endParaRPr sz="4800" b="1">
              <a:solidFill>
                <a:schemeClr val="accent6"/>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98"/>
        <p:cNvGrpSpPr/>
        <p:nvPr/>
      </p:nvGrpSpPr>
      <p:grpSpPr>
        <a:xfrm>
          <a:off x="0" y="0"/>
          <a:ext cx="0" cy="0"/>
          <a:chOff x="0" y="0"/>
          <a:chExt cx="0" cy="0"/>
        </a:xfrm>
      </p:grpSpPr>
      <p:sp>
        <p:nvSpPr>
          <p:cNvPr id="2199" name="Google Shape;2199;p119"/>
          <p:cNvSpPr/>
          <p:nvPr/>
        </p:nvSpPr>
        <p:spPr>
          <a:xfrm>
            <a:off x="0" y="-8750"/>
            <a:ext cx="9144000" cy="5143500"/>
          </a:xfrm>
          <a:prstGeom prst="rect">
            <a:avLst/>
          </a:pr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119"/>
          <p:cNvSpPr txBox="1">
            <a:spLocks noGrp="1"/>
          </p:cNvSpPr>
          <p:nvPr>
            <p:ph type="title"/>
          </p:nvPr>
        </p:nvSpPr>
        <p:spPr>
          <a:xfrm>
            <a:off x="-12300" y="85000"/>
            <a:ext cx="4320900" cy="8352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sz="3600">
                <a:latin typeface="Roboto Light"/>
                <a:ea typeface="Roboto Light"/>
                <a:cs typeface="Roboto Light"/>
                <a:sym typeface="Roboto Light"/>
              </a:rPr>
              <a:t>MX Record</a:t>
            </a:r>
            <a:endParaRPr sz="3600">
              <a:latin typeface="Roboto Light"/>
              <a:ea typeface="Roboto Light"/>
              <a:cs typeface="Roboto Light"/>
              <a:sym typeface="Roboto Light"/>
            </a:endParaRPr>
          </a:p>
        </p:txBody>
      </p:sp>
      <p:sp>
        <p:nvSpPr>
          <p:cNvPr id="2201" name="Google Shape;2201;p11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11</a:t>
            </a:fld>
            <a:endParaRPr sz="600"/>
          </a:p>
        </p:txBody>
      </p:sp>
      <p:sp>
        <p:nvSpPr>
          <p:cNvPr id="2202" name="Google Shape;2202;p119"/>
          <p:cNvSpPr/>
          <p:nvPr/>
        </p:nvSpPr>
        <p:spPr>
          <a:xfrm>
            <a:off x="867750" y="1072600"/>
            <a:ext cx="7508700" cy="3358800"/>
          </a:xfrm>
          <a:prstGeom prst="round1Rect">
            <a:avLst>
              <a:gd name="adj" fmla="val 8029"/>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19"/>
          <p:cNvSpPr txBox="1">
            <a:spLocks noGrp="1"/>
          </p:cNvSpPr>
          <p:nvPr>
            <p:ph type="subTitle" idx="1"/>
          </p:nvPr>
        </p:nvSpPr>
        <p:spPr>
          <a:xfrm>
            <a:off x="867750" y="1072600"/>
            <a:ext cx="7508700" cy="3358800"/>
          </a:xfrm>
          <a:prstGeom prst="rect">
            <a:avLst/>
          </a:prstGeom>
        </p:spPr>
        <p:txBody>
          <a:bodyPr spcFirstLastPara="1" wrap="square" lIns="457200" tIns="91425" rIns="457200" bIns="0" anchor="ctr" anchorCtr="0">
            <a:noAutofit/>
          </a:bodyPr>
          <a:lstStyle/>
          <a:p>
            <a:pPr marL="0" lvl="0" indent="0" algn="l" rtl="0">
              <a:lnSpc>
                <a:spcPct val="115000"/>
              </a:lnSpc>
              <a:spcBef>
                <a:spcPts val="0"/>
              </a:spcBef>
              <a:spcAft>
                <a:spcPts val="0"/>
              </a:spcAft>
              <a:buNone/>
            </a:pPr>
            <a:r>
              <a:rPr lang="en">
                <a:latin typeface="Roboto Medium"/>
                <a:ea typeface="Roboto Medium"/>
                <a:cs typeface="Roboto Medium"/>
                <a:sym typeface="Roboto Medium"/>
              </a:rPr>
              <a:t>Just like NS Records, domains can have multiple MX records </a:t>
            </a:r>
            <a:br>
              <a:rPr lang="en">
                <a:latin typeface="Roboto Medium"/>
                <a:ea typeface="Roboto Medium"/>
                <a:cs typeface="Roboto Medium"/>
                <a:sym typeface="Roboto Medium"/>
              </a:rPr>
            </a:br>
            <a:r>
              <a:rPr lang="en">
                <a:latin typeface="Roboto Medium"/>
                <a:ea typeface="Roboto Medium"/>
                <a:cs typeface="Roboto Medium"/>
                <a:sym typeface="Roboto Medium"/>
              </a:rPr>
              <a:t>in case one goes down or can’t handle all the traffic.</a:t>
            </a:r>
            <a:endParaRPr>
              <a:latin typeface="Roboto Medium"/>
              <a:ea typeface="Roboto Medium"/>
              <a:cs typeface="Roboto Medium"/>
              <a:sym typeface="Roboto Medium"/>
            </a:endParaRPr>
          </a:p>
          <a:p>
            <a:pPr marL="457200" lvl="0" indent="-330200" algn="l" rtl="0">
              <a:lnSpc>
                <a:spcPct val="100000"/>
              </a:lnSpc>
              <a:spcBef>
                <a:spcPts val="800"/>
              </a:spcBef>
              <a:spcAft>
                <a:spcPts val="0"/>
              </a:spcAft>
              <a:buClr>
                <a:schemeClr val="dk1"/>
              </a:buClr>
              <a:buSzPts val="1600"/>
              <a:buChar char="●"/>
            </a:pPr>
            <a:r>
              <a:rPr lang="en" sz="1600">
                <a:solidFill>
                  <a:schemeClr val="dk1"/>
                </a:solidFill>
              </a:rPr>
              <a:t>Preference numbers set the primary and secondary mail servers. </a:t>
            </a:r>
            <a:endParaRPr sz="1600">
              <a:solidFill>
                <a:schemeClr val="dk1"/>
              </a:solidFill>
            </a:endParaRPr>
          </a:p>
          <a:p>
            <a:pPr marL="457200" lvl="0" indent="-330200" algn="l" rtl="0">
              <a:lnSpc>
                <a:spcPct val="100000"/>
              </a:lnSpc>
              <a:spcBef>
                <a:spcPts val="1000"/>
              </a:spcBef>
              <a:spcAft>
                <a:spcPts val="0"/>
              </a:spcAft>
              <a:buClr>
                <a:schemeClr val="dk1"/>
              </a:buClr>
              <a:buSzPts val="1600"/>
              <a:buChar char="●"/>
            </a:pPr>
            <a:r>
              <a:rPr lang="en" sz="1600">
                <a:solidFill>
                  <a:schemeClr val="dk1"/>
                </a:solidFill>
              </a:rPr>
              <a:t>For example: gadgets.com has the following MX records: </a:t>
            </a:r>
            <a:endParaRPr sz="1600">
              <a:solidFill>
                <a:schemeClr val="dk1"/>
              </a:solidFill>
            </a:endParaRPr>
          </a:p>
          <a:p>
            <a:pPr marL="914400" lvl="1" indent="-342900" algn="l" rtl="0">
              <a:lnSpc>
                <a:spcPct val="100000"/>
              </a:lnSpc>
              <a:spcBef>
                <a:spcPts val="1000"/>
              </a:spcBef>
              <a:spcAft>
                <a:spcPts val="0"/>
              </a:spcAft>
              <a:buSzPts val="1800"/>
              <a:buFont typeface="Inconsolata"/>
              <a:buChar char="○"/>
            </a:pPr>
            <a:r>
              <a:rPr lang="en" sz="1800">
                <a:latin typeface="Inconsolata"/>
                <a:ea typeface="Inconsolata"/>
                <a:cs typeface="Inconsolata"/>
                <a:sym typeface="Inconsolata"/>
              </a:rPr>
              <a:t>10 mailhost_Atlanta.gadgets.com</a:t>
            </a:r>
            <a:endParaRPr sz="1800">
              <a:latin typeface="Inconsolata"/>
              <a:ea typeface="Inconsolata"/>
              <a:cs typeface="Inconsolata"/>
              <a:sym typeface="Inconsolata"/>
            </a:endParaRPr>
          </a:p>
          <a:p>
            <a:pPr marL="914400" lvl="1" indent="-342900" algn="l" rtl="0">
              <a:lnSpc>
                <a:spcPct val="100000"/>
              </a:lnSpc>
              <a:spcBef>
                <a:spcPts val="0"/>
              </a:spcBef>
              <a:spcAft>
                <a:spcPts val="0"/>
              </a:spcAft>
              <a:buSzPts val="1800"/>
              <a:buFont typeface="Inconsolata"/>
              <a:buChar char="○"/>
            </a:pPr>
            <a:r>
              <a:rPr lang="en" sz="1800">
                <a:latin typeface="Inconsolata"/>
                <a:ea typeface="Inconsolata"/>
                <a:cs typeface="Inconsolata"/>
                <a:sym typeface="Inconsolata"/>
              </a:rPr>
              <a:t>5 mailhost_NewYork.gadgets.com</a:t>
            </a:r>
            <a:endParaRPr sz="1800">
              <a:latin typeface="Inconsolata"/>
              <a:ea typeface="Inconsolata"/>
              <a:cs typeface="Inconsolata"/>
              <a:sym typeface="Inconsolata"/>
            </a:endParaRPr>
          </a:p>
          <a:p>
            <a:pPr marL="914400" lvl="1" indent="-342900" algn="l" rtl="0">
              <a:lnSpc>
                <a:spcPct val="100000"/>
              </a:lnSpc>
              <a:spcBef>
                <a:spcPts val="0"/>
              </a:spcBef>
              <a:spcAft>
                <a:spcPts val="0"/>
              </a:spcAft>
              <a:buSzPts val="1800"/>
              <a:buFont typeface="Inconsolata"/>
              <a:buChar char="○"/>
            </a:pPr>
            <a:r>
              <a:rPr lang="en" sz="1800">
                <a:latin typeface="Inconsolata"/>
                <a:ea typeface="Inconsolata"/>
                <a:cs typeface="Inconsolata"/>
                <a:sym typeface="Inconsolata"/>
              </a:rPr>
              <a:t>20 mailhost_LA.gadgets.com</a:t>
            </a:r>
            <a:endParaRPr sz="1800">
              <a:latin typeface="Inconsolata"/>
              <a:ea typeface="Inconsolata"/>
              <a:cs typeface="Inconsolata"/>
              <a:sym typeface="Inconsolata"/>
            </a:endParaRPr>
          </a:p>
          <a:p>
            <a:pPr marL="457200" lvl="0" indent="0" algn="l" rtl="0">
              <a:lnSpc>
                <a:spcPct val="115000"/>
              </a:lnSpc>
              <a:spcBef>
                <a:spcPts val="1000"/>
              </a:spcBef>
              <a:spcAft>
                <a:spcPts val="800"/>
              </a:spcAft>
              <a:buNone/>
            </a:pPr>
            <a:r>
              <a:rPr lang="en" sz="1600">
                <a:solidFill>
                  <a:schemeClr val="dk1"/>
                </a:solidFill>
              </a:rPr>
              <a:t>Emails sent to gadgets.com are first received by New York (5). If NY is down, Atlanta (10) will be tried next. If Atlanta is down, LA (20).</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07"/>
        <p:cNvGrpSpPr/>
        <p:nvPr/>
      </p:nvGrpSpPr>
      <p:grpSpPr>
        <a:xfrm>
          <a:off x="0" y="0"/>
          <a:ext cx="0" cy="0"/>
          <a:chOff x="0" y="0"/>
          <a:chExt cx="0" cy="0"/>
        </a:xfrm>
      </p:grpSpPr>
      <p:sp>
        <p:nvSpPr>
          <p:cNvPr id="2208" name="Google Shape;2208;p120"/>
          <p:cNvSpPr/>
          <p:nvPr/>
        </p:nvSpPr>
        <p:spPr>
          <a:xfrm>
            <a:off x="0" y="-8750"/>
            <a:ext cx="9144000" cy="5143500"/>
          </a:xfrm>
          <a:prstGeom prst="rect">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20"/>
          <p:cNvSpPr/>
          <p:nvPr/>
        </p:nvSpPr>
        <p:spPr>
          <a:xfrm>
            <a:off x="867750" y="1072600"/>
            <a:ext cx="7508700" cy="3358800"/>
          </a:xfrm>
          <a:prstGeom prst="round1Rect">
            <a:avLst>
              <a:gd name="adj" fmla="val 8029"/>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20"/>
          <p:cNvSpPr txBox="1">
            <a:spLocks noGrp="1"/>
          </p:cNvSpPr>
          <p:nvPr>
            <p:ph type="title"/>
          </p:nvPr>
        </p:nvSpPr>
        <p:spPr>
          <a:xfrm>
            <a:off x="-12300" y="85000"/>
            <a:ext cx="5551800" cy="8352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sz="3600">
                <a:latin typeface="Roboto Light"/>
                <a:ea typeface="Roboto Light"/>
                <a:cs typeface="Roboto Light"/>
                <a:sym typeface="Roboto Light"/>
              </a:rPr>
              <a:t>TXT (Text) Record</a:t>
            </a:r>
            <a:endParaRPr sz="3600">
              <a:latin typeface="Roboto Light"/>
              <a:ea typeface="Roboto Light"/>
              <a:cs typeface="Roboto Light"/>
              <a:sym typeface="Roboto Light"/>
            </a:endParaRPr>
          </a:p>
        </p:txBody>
      </p:sp>
      <p:sp>
        <p:nvSpPr>
          <p:cNvPr id="2211" name="Google Shape;2211;p120"/>
          <p:cNvSpPr txBox="1">
            <a:spLocks noGrp="1"/>
          </p:cNvSpPr>
          <p:nvPr>
            <p:ph type="subTitle" idx="1"/>
          </p:nvPr>
        </p:nvSpPr>
        <p:spPr>
          <a:xfrm>
            <a:off x="867550" y="1072600"/>
            <a:ext cx="7508700" cy="3358800"/>
          </a:xfrm>
          <a:prstGeom prst="rect">
            <a:avLst/>
          </a:prstGeom>
        </p:spPr>
        <p:txBody>
          <a:bodyPr spcFirstLastPara="1" wrap="square" lIns="457200" tIns="91425" rIns="457200" bIns="0" anchor="ctr" anchorCtr="0">
            <a:noAutofit/>
          </a:bodyPr>
          <a:lstStyle/>
          <a:p>
            <a:pPr marL="0" lvl="0" indent="0" algn="l" rtl="0">
              <a:spcBef>
                <a:spcPts val="0"/>
              </a:spcBef>
              <a:spcAft>
                <a:spcPts val="0"/>
              </a:spcAft>
              <a:buNone/>
            </a:pPr>
            <a:r>
              <a:rPr lang="en">
                <a:solidFill>
                  <a:schemeClr val="dk1"/>
                </a:solidFill>
                <a:latin typeface="Roboto Medium"/>
                <a:ea typeface="Roboto Medium"/>
                <a:cs typeface="Roboto Medium"/>
                <a:sym typeface="Roboto Medium"/>
              </a:rPr>
              <a:t>TXT Records are used to include notes related to the DNS. </a:t>
            </a:r>
            <a:endParaRPr>
              <a:latin typeface="Roboto Medium"/>
              <a:ea typeface="Roboto Medium"/>
              <a:cs typeface="Roboto Medium"/>
              <a:sym typeface="Roboto Medium"/>
            </a:endParaRPr>
          </a:p>
          <a:p>
            <a:pPr marL="457200" lvl="0" indent="-317500" algn="l" rtl="0">
              <a:lnSpc>
                <a:spcPct val="115000"/>
              </a:lnSpc>
              <a:spcBef>
                <a:spcPts val="800"/>
              </a:spcBef>
              <a:spcAft>
                <a:spcPts val="0"/>
              </a:spcAft>
              <a:buClr>
                <a:schemeClr val="dk1"/>
              </a:buClr>
              <a:buSzPts val="1400"/>
              <a:buChar char="●"/>
            </a:pPr>
            <a:r>
              <a:rPr lang="en">
                <a:solidFill>
                  <a:schemeClr val="dk1"/>
                </a:solidFill>
              </a:rPr>
              <a:t>Some notes are human-readable, such as the associated company name.</a:t>
            </a:r>
            <a:endParaRPr>
              <a:solidFill>
                <a:schemeClr val="dk1"/>
              </a:solidFill>
            </a:endParaRPr>
          </a:p>
          <a:p>
            <a:pPr marL="457200" lvl="0" indent="-317500" algn="l" rtl="0">
              <a:lnSpc>
                <a:spcPct val="115000"/>
              </a:lnSpc>
              <a:spcBef>
                <a:spcPts val="1000"/>
              </a:spcBef>
              <a:spcAft>
                <a:spcPts val="0"/>
              </a:spcAft>
              <a:buClr>
                <a:schemeClr val="dk1"/>
              </a:buClr>
              <a:buSzPts val="1400"/>
              <a:buChar char="●"/>
            </a:pPr>
            <a:r>
              <a:rPr lang="en">
                <a:solidFill>
                  <a:schemeClr val="dk1"/>
                </a:solidFill>
              </a:rPr>
              <a:t>Other notes are read by the computer, such as the SPF (Sender Policy Framework), which determines if an email is from a trusted server. </a:t>
            </a:r>
            <a:endParaRPr>
              <a:solidFill>
                <a:schemeClr val="dk1"/>
              </a:solidFill>
            </a:endParaRPr>
          </a:p>
        </p:txBody>
      </p:sp>
      <p:sp>
        <p:nvSpPr>
          <p:cNvPr id="2212" name="Google Shape;2212;p12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12</a:t>
            </a:fld>
            <a:endParaRPr sz="6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16"/>
        <p:cNvGrpSpPr/>
        <p:nvPr/>
      </p:nvGrpSpPr>
      <p:grpSpPr>
        <a:xfrm>
          <a:off x="0" y="0"/>
          <a:ext cx="0" cy="0"/>
          <a:chOff x="0" y="0"/>
          <a:chExt cx="0" cy="0"/>
        </a:xfrm>
      </p:grpSpPr>
      <p:sp>
        <p:nvSpPr>
          <p:cNvPr id="2217" name="Google Shape;2217;p121"/>
          <p:cNvSpPr/>
          <p:nvPr/>
        </p:nvSpPr>
        <p:spPr>
          <a:xfrm>
            <a:off x="0" y="-8750"/>
            <a:ext cx="9144000" cy="5143500"/>
          </a:xfrm>
          <a:prstGeom prst="re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121"/>
          <p:cNvSpPr/>
          <p:nvPr/>
        </p:nvSpPr>
        <p:spPr>
          <a:xfrm>
            <a:off x="867650" y="1072600"/>
            <a:ext cx="7508700" cy="3710400"/>
          </a:xfrm>
          <a:prstGeom prst="round1Rect">
            <a:avLst>
              <a:gd name="adj" fmla="val 8029"/>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121"/>
          <p:cNvSpPr txBox="1">
            <a:spLocks noGrp="1"/>
          </p:cNvSpPr>
          <p:nvPr>
            <p:ph type="title"/>
          </p:nvPr>
        </p:nvSpPr>
        <p:spPr>
          <a:xfrm>
            <a:off x="-12300" y="85000"/>
            <a:ext cx="4320900" cy="8352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sz="3600">
                <a:solidFill>
                  <a:schemeClr val="dk1"/>
                </a:solidFill>
                <a:latin typeface="Roboto Light"/>
                <a:ea typeface="Roboto Light"/>
                <a:cs typeface="Roboto Light"/>
                <a:sym typeface="Roboto Light"/>
              </a:rPr>
              <a:t>SPF Record</a:t>
            </a:r>
            <a:endParaRPr sz="3600">
              <a:latin typeface="Roboto Light"/>
              <a:ea typeface="Roboto Light"/>
              <a:cs typeface="Roboto Light"/>
              <a:sym typeface="Roboto Light"/>
            </a:endParaRPr>
          </a:p>
        </p:txBody>
      </p:sp>
      <p:sp>
        <p:nvSpPr>
          <p:cNvPr id="2220" name="Google Shape;2220;p121"/>
          <p:cNvSpPr txBox="1">
            <a:spLocks noGrp="1"/>
          </p:cNvSpPr>
          <p:nvPr>
            <p:ph type="subTitle" idx="1"/>
          </p:nvPr>
        </p:nvSpPr>
        <p:spPr>
          <a:xfrm>
            <a:off x="867750" y="1072600"/>
            <a:ext cx="7508700" cy="3710400"/>
          </a:xfrm>
          <a:prstGeom prst="rect">
            <a:avLst/>
          </a:prstGeom>
        </p:spPr>
        <p:txBody>
          <a:bodyPr spcFirstLastPara="1" wrap="square" lIns="457200" tIns="91425" rIns="457200" bIns="0" anchor="ctr" anchorCtr="0">
            <a:noAutofit/>
          </a:bodyPr>
          <a:lstStyle/>
          <a:p>
            <a:pPr marL="0" lvl="0" indent="0" algn="l" rtl="0">
              <a:spcBef>
                <a:spcPts val="0"/>
              </a:spcBef>
              <a:spcAft>
                <a:spcPts val="0"/>
              </a:spcAft>
              <a:buNone/>
            </a:pPr>
            <a:r>
              <a:rPr lang="en">
                <a:solidFill>
                  <a:schemeClr val="dk1"/>
                </a:solidFill>
                <a:latin typeface="Roboto Medium"/>
                <a:ea typeface="Roboto Medium"/>
                <a:cs typeface="Roboto Medium"/>
                <a:sym typeface="Roboto Medium"/>
              </a:rPr>
              <a:t>Organizations might send emails from mail servers outside their domain. </a:t>
            </a:r>
            <a:endParaRPr>
              <a:solidFill>
                <a:schemeClr val="dk1"/>
              </a:solidFill>
              <a:latin typeface="Roboto Medium"/>
              <a:ea typeface="Roboto Medium"/>
              <a:cs typeface="Roboto Medium"/>
              <a:sym typeface="Roboto Medium"/>
            </a:endParaRPr>
          </a:p>
          <a:p>
            <a:pPr marL="342900" lvl="0" indent="-203200" algn="l" rtl="0">
              <a:spcBef>
                <a:spcPts val="800"/>
              </a:spcBef>
              <a:spcAft>
                <a:spcPts val="0"/>
              </a:spcAft>
              <a:buClr>
                <a:schemeClr val="dk1"/>
              </a:buClr>
              <a:buSzPts val="1400"/>
              <a:buFont typeface="Roboto"/>
              <a:buChar char="●"/>
            </a:pPr>
            <a:r>
              <a:rPr lang="en" sz="1400">
                <a:solidFill>
                  <a:schemeClr val="dk1"/>
                </a:solidFill>
              </a:rPr>
              <a:t>Mail servers may exist in another domain, and outside companies often send marketing emails on behalf of an organization.</a:t>
            </a:r>
            <a:endParaRPr sz="1400"/>
          </a:p>
          <a:p>
            <a:pPr marL="342900" lvl="0" indent="-203200" algn="l" rtl="0">
              <a:spcBef>
                <a:spcPts val="1000"/>
              </a:spcBef>
              <a:spcAft>
                <a:spcPts val="0"/>
              </a:spcAft>
              <a:buClr>
                <a:schemeClr val="dk1"/>
              </a:buClr>
              <a:buSzPts val="1400"/>
              <a:buFont typeface="Roboto"/>
              <a:buChar char="●"/>
            </a:pPr>
            <a:r>
              <a:rPr lang="en" sz="1400">
                <a:solidFill>
                  <a:schemeClr val="dk1"/>
                </a:solidFill>
              </a:rPr>
              <a:t>An SPF record indicates mail servers that can send emails on behalf of a domain to prevent spam, phishing, and email spoofing, by detecting emails that may have a forged sender email.</a:t>
            </a:r>
            <a:endParaRPr sz="1400">
              <a:solidFill>
                <a:schemeClr val="dk1"/>
              </a:solidFill>
            </a:endParaRPr>
          </a:p>
          <a:p>
            <a:pPr marL="0" lvl="0" indent="0" algn="l" rtl="0">
              <a:spcBef>
                <a:spcPts val="1000"/>
              </a:spcBef>
              <a:spcAft>
                <a:spcPts val="0"/>
              </a:spcAft>
              <a:buNone/>
            </a:pPr>
            <a:r>
              <a:rPr lang="en" sz="1400">
                <a:solidFill>
                  <a:schemeClr val="dk1"/>
                </a:solidFill>
              </a:rPr>
              <a:t>Example of an SPF record:</a:t>
            </a:r>
            <a:r>
              <a:rPr lang="en" sz="1400"/>
              <a:t> </a:t>
            </a:r>
            <a:r>
              <a:rPr lang="en" sz="1600">
                <a:latin typeface="Inconsolata"/>
                <a:ea typeface="Inconsolata"/>
                <a:cs typeface="Inconsolata"/>
                <a:sym typeface="Inconsolata"/>
              </a:rPr>
              <a:t>v=spf1 ip4:192.41.100.193</a:t>
            </a:r>
            <a:endParaRPr sz="1600">
              <a:latin typeface="Inconsolata"/>
              <a:ea typeface="Inconsolata"/>
              <a:cs typeface="Inconsolata"/>
              <a:sym typeface="Inconsolata"/>
            </a:endParaRPr>
          </a:p>
          <a:p>
            <a:pPr marL="320040" lvl="0" indent="-180340" algn="l" rtl="0">
              <a:spcBef>
                <a:spcPts val="1000"/>
              </a:spcBef>
              <a:spcAft>
                <a:spcPts val="0"/>
              </a:spcAft>
              <a:buClr>
                <a:srgbClr val="000000"/>
              </a:buClr>
              <a:buSzPts val="1400"/>
              <a:buFont typeface="Roboto"/>
              <a:buChar char="●"/>
            </a:pPr>
            <a:r>
              <a:rPr lang="en" sz="1600">
                <a:latin typeface="Inconsolata"/>
                <a:ea typeface="Inconsolata"/>
                <a:cs typeface="Inconsolata"/>
                <a:sym typeface="Inconsolata"/>
              </a:rPr>
              <a:t>v=</a:t>
            </a:r>
            <a:r>
              <a:rPr lang="en">
                <a:latin typeface="Roboto"/>
                <a:ea typeface="Roboto"/>
                <a:cs typeface="Roboto"/>
                <a:sym typeface="Roboto"/>
              </a:rPr>
              <a:t>  </a:t>
            </a:r>
            <a:r>
              <a:rPr lang="en" sz="1400">
                <a:latin typeface="Roboto"/>
                <a:ea typeface="Roboto"/>
                <a:cs typeface="Roboto"/>
                <a:sym typeface="Roboto"/>
              </a:rPr>
              <a:t>is the version of SPF used.</a:t>
            </a:r>
            <a:endParaRPr sz="1400"/>
          </a:p>
          <a:p>
            <a:pPr marL="320040" lvl="0" indent="-180340" algn="l" rtl="0">
              <a:spcBef>
                <a:spcPts val="1000"/>
              </a:spcBef>
              <a:spcAft>
                <a:spcPts val="0"/>
              </a:spcAft>
              <a:buClr>
                <a:srgbClr val="000000"/>
              </a:buClr>
              <a:buSzPts val="1400"/>
              <a:buFont typeface="Roboto"/>
              <a:buChar char="●"/>
            </a:pPr>
            <a:r>
              <a:rPr lang="en" sz="1600">
                <a:latin typeface="Inconsolata"/>
                <a:ea typeface="Inconsolata"/>
                <a:cs typeface="Inconsolata"/>
                <a:sym typeface="Inconsolata"/>
              </a:rPr>
              <a:t>ip4</a:t>
            </a:r>
            <a:r>
              <a:rPr lang="en" sz="1600">
                <a:latin typeface="Roboto"/>
                <a:ea typeface="Roboto"/>
                <a:cs typeface="Roboto"/>
                <a:sym typeface="Roboto"/>
              </a:rPr>
              <a:t>: </a:t>
            </a:r>
            <a:r>
              <a:rPr lang="en" sz="1400">
                <a:latin typeface="Roboto"/>
                <a:ea typeface="Roboto"/>
                <a:cs typeface="Roboto"/>
                <a:sym typeface="Roboto"/>
              </a:rPr>
              <a:t>indicates a IPv4 </a:t>
            </a:r>
            <a:r>
              <a:rPr lang="en" sz="1400"/>
              <a:t>h</a:t>
            </a:r>
            <a:r>
              <a:rPr lang="en" sz="1400">
                <a:latin typeface="Roboto"/>
                <a:ea typeface="Roboto"/>
                <a:cs typeface="Roboto"/>
                <a:sym typeface="Roboto"/>
              </a:rPr>
              <a:t>ost is allowed to send emails.</a:t>
            </a:r>
            <a:endParaRPr sz="1400"/>
          </a:p>
          <a:p>
            <a:pPr marL="320040" lvl="0" indent="-180340" algn="l" rtl="0">
              <a:spcBef>
                <a:spcPts val="1000"/>
              </a:spcBef>
              <a:spcAft>
                <a:spcPts val="1000"/>
              </a:spcAft>
              <a:buClr>
                <a:srgbClr val="000000"/>
              </a:buClr>
              <a:buSzPts val="1400"/>
              <a:buFont typeface="Roboto"/>
              <a:buChar char="●"/>
            </a:pPr>
            <a:r>
              <a:rPr lang="en" sz="1600">
                <a:latin typeface="Inconsolata"/>
                <a:ea typeface="Inconsolata"/>
                <a:cs typeface="Inconsolata"/>
                <a:sym typeface="Inconsolata"/>
              </a:rPr>
              <a:t>192.41.100.193</a:t>
            </a:r>
            <a:r>
              <a:rPr lang="en" sz="1400">
                <a:latin typeface="Roboto"/>
                <a:ea typeface="Roboto"/>
                <a:cs typeface="Roboto"/>
                <a:sym typeface="Roboto"/>
              </a:rPr>
              <a:t> is the IP allowed to send emails on behalf of the domain. </a:t>
            </a:r>
            <a:endParaRPr sz="1400"/>
          </a:p>
        </p:txBody>
      </p:sp>
      <p:sp>
        <p:nvSpPr>
          <p:cNvPr id="2221" name="Google Shape;2221;p12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13</a:t>
            </a:fld>
            <a:endParaRPr sz="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2225"/>
        <p:cNvGrpSpPr/>
        <p:nvPr/>
      </p:nvGrpSpPr>
      <p:grpSpPr>
        <a:xfrm>
          <a:off x="0" y="0"/>
          <a:ext cx="0" cy="0"/>
          <a:chOff x="0" y="0"/>
          <a:chExt cx="0" cy="0"/>
        </a:xfrm>
      </p:grpSpPr>
      <p:sp>
        <p:nvSpPr>
          <p:cNvPr id="2226" name="Google Shape;2226;p122"/>
          <p:cNvSpPr/>
          <p:nvPr/>
        </p:nvSpPr>
        <p:spPr>
          <a:xfrm>
            <a:off x="0" y="-8750"/>
            <a:ext cx="9144000" cy="940800"/>
          </a:xfrm>
          <a:prstGeom prst="re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12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sz="3600">
                <a:solidFill>
                  <a:schemeClr val="dk1"/>
                </a:solidFill>
                <a:latin typeface="Roboto Light"/>
                <a:ea typeface="Roboto Light"/>
                <a:cs typeface="Roboto Light"/>
                <a:sym typeface="Roboto Light"/>
              </a:rPr>
              <a:t>How SPF Works</a:t>
            </a:r>
            <a:endParaRPr/>
          </a:p>
        </p:txBody>
      </p:sp>
      <p:sp>
        <p:nvSpPr>
          <p:cNvPr id="2228" name="Google Shape;2228;p122"/>
          <p:cNvSpPr txBox="1">
            <a:spLocks noGrp="1"/>
          </p:cNvSpPr>
          <p:nvPr>
            <p:ph type="subTitle" idx="1"/>
          </p:nvPr>
        </p:nvSpPr>
        <p:spPr>
          <a:xfrm>
            <a:off x="0" y="1133175"/>
            <a:ext cx="9144000" cy="9936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t>widgets.com’s DNS SPF record indicates that </a:t>
            </a:r>
            <a:r>
              <a:rPr lang="en" sz="2000">
                <a:latin typeface="Inconsolata"/>
                <a:ea typeface="Inconsolata"/>
                <a:cs typeface="Inconsolata"/>
                <a:sym typeface="Inconsolata"/>
              </a:rPr>
              <a:t>23.43.54.235</a:t>
            </a:r>
            <a:r>
              <a:rPr lang="en" sz="2000"/>
              <a:t> </a:t>
            </a:r>
            <a:r>
              <a:rPr lang="en"/>
              <a:t>and</a:t>
            </a:r>
            <a:r>
              <a:rPr lang="en" sz="2000"/>
              <a:t> </a:t>
            </a:r>
            <a:r>
              <a:rPr lang="en" sz="2000">
                <a:latin typeface="Inconsolata"/>
                <a:ea typeface="Inconsolata"/>
                <a:cs typeface="Inconsolata"/>
                <a:sym typeface="Inconsolata"/>
              </a:rPr>
              <a:t>23.43.54.236</a:t>
            </a:r>
            <a:r>
              <a:rPr lang="en" sz="2000"/>
              <a:t> </a:t>
            </a:r>
            <a:r>
              <a:rPr lang="en"/>
              <a:t>are the IP addresses of mail servers allowed to send emails on its behalf.</a:t>
            </a:r>
            <a:endParaRPr/>
          </a:p>
        </p:txBody>
      </p:sp>
      <p:sp>
        <p:nvSpPr>
          <p:cNvPr id="2229" name="Google Shape;2229;p122"/>
          <p:cNvSpPr txBox="1">
            <a:spLocks noGrp="1"/>
          </p:cNvSpPr>
          <p:nvPr>
            <p:ph type="body" idx="3"/>
          </p:nvPr>
        </p:nvSpPr>
        <p:spPr>
          <a:xfrm>
            <a:off x="175" y="1998888"/>
            <a:ext cx="9302400" cy="723900"/>
          </a:xfrm>
          <a:prstGeom prst="rect">
            <a:avLst/>
          </a:prstGeom>
        </p:spPr>
        <p:txBody>
          <a:bodyPr spcFirstLastPara="1" wrap="square" lIns="457200" tIns="0" rIns="457200" bIns="914400" anchor="t" anchorCtr="0">
            <a:noAutofit/>
          </a:bodyPr>
          <a:lstStyle/>
          <a:p>
            <a:pPr marL="457200" lvl="0" indent="-330200" algn="l" rtl="0">
              <a:spcBef>
                <a:spcPts val="0"/>
              </a:spcBef>
              <a:spcAft>
                <a:spcPts val="0"/>
              </a:spcAft>
              <a:buSzPts val="1600"/>
              <a:buChar char="●"/>
            </a:pPr>
            <a:r>
              <a:rPr lang="en" sz="1600"/>
              <a:t>gadgets.com receives a suspicious email from a widgets.com email.</a:t>
            </a:r>
            <a:endParaRPr sz="1600"/>
          </a:p>
          <a:p>
            <a:pPr marL="457200" lvl="0" indent="-330200" algn="l" rtl="0">
              <a:spcBef>
                <a:spcPts val="1000"/>
              </a:spcBef>
              <a:spcAft>
                <a:spcPts val="0"/>
              </a:spcAft>
              <a:buSzPts val="1600"/>
              <a:buChar char="●"/>
            </a:pPr>
            <a:r>
              <a:rPr lang="en" sz="1600"/>
              <a:t>When the receiving email server at gadgets.com receives the email, it:</a:t>
            </a:r>
            <a:endParaRPr sz="1600"/>
          </a:p>
          <a:p>
            <a:pPr marL="914400" lvl="1" indent="-330200" algn="l" rtl="0">
              <a:spcBef>
                <a:spcPts val="1000"/>
              </a:spcBef>
              <a:spcAft>
                <a:spcPts val="0"/>
              </a:spcAft>
              <a:buSzPts val="1600"/>
              <a:buAutoNum type="alphaLcPeriod"/>
            </a:pPr>
            <a:r>
              <a:rPr lang="en" sz="1600">
                <a:solidFill>
                  <a:schemeClr val="dk1"/>
                </a:solidFill>
              </a:rPr>
              <a:t>Checks the sending mail server's IP address, which is </a:t>
            </a:r>
            <a:r>
              <a:rPr lang="en" sz="1600">
                <a:solidFill>
                  <a:schemeClr val="dk1"/>
                </a:solidFill>
                <a:latin typeface="Inconsolata"/>
                <a:ea typeface="Inconsolata"/>
                <a:cs typeface="Inconsolata"/>
                <a:sym typeface="Inconsolata"/>
              </a:rPr>
              <a:t>12.54.54.23</a:t>
            </a:r>
            <a:r>
              <a:rPr lang="en" sz="1600">
                <a:solidFill>
                  <a:schemeClr val="dk1"/>
                </a:solidFill>
              </a:rPr>
              <a:t>.</a:t>
            </a:r>
            <a:endParaRPr sz="1600">
              <a:solidFill>
                <a:schemeClr val="dk1"/>
              </a:solidFill>
            </a:endParaRPr>
          </a:p>
          <a:p>
            <a:pPr marL="914400" lvl="1" indent="-330200" algn="l" rtl="0">
              <a:lnSpc>
                <a:spcPct val="115000"/>
              </a:lnSpc>
              <a:spcBef>
                <a:spcPts val="1000"/>
              </a:spcBef>
              <a:spcAft>
                <a:spcPts val="0"/>
              </a:spcAft>
              <a:buClr>
                <a:schemeClr val="dk1"/>
              </a:buClr>
              <a:buSzPts val="1600"/>
              <a:buAutoNum type="alphaLcPeriod"/>
            </a:pPr>
            <a:r>
              <a:rPr lang="en" sz="1600">
                <a:solidFill>
                  <a:schemeClr val="dk1"/>
                </a:solidFill>
              </a:rPr>
              <a:t>Validates the DNS record of widget.com’s SPF record to confirm the sending mail server's IP address is either </a:t>
            </a:r>
            <a:r>
              <a:rPr lang="en" sz="1600">
                <a:solidFill>
                  <a:schemeClr val="dk1"/>
                </a:solidFill>
                <a:latin typeface="Inconsolata"/>
                <a:ea typeface="Inconsolata"/>
                <a:cs typeface="Inconsolata"/>
                <a:sym typeface="Inconsolata"/>
              </a:rPr>
              <a:t>23.43.54.235</a:t>
            </a:r>
            <a:r>
              <a:rPr lang="en" sz="1600">
                <a:solidFill>
                  <a:schemeClr val="dk1"/>
                </a:solidFill>
              </a:rPr>
              <a:t> or </a:t>
            </a:r>
            <a:r>
              <a:rPr lang="en" sz="1600">
                <a:solidFill>
                  <a:schemeClr val="dk1"/>
                </a:solidFill>
                <a:latin typeface="Inconsolata"/>
                <a:ea typeface="Inconsolata"/>
                <a:cs typeface="Inconsolata"/>
                <a:sym typeface="Inconsolata"/>
              </a:rPr>
              <a:t>23.43.54.236</a:t>
            </a:r>
            <a:r>
              <a:rPr lang="en" sz="1600">
                <a:solidFill>
                  <a:schemeClr val="dk1"/>
                </a:solidFill>
              </a:rPr>
              <a:t>.</a:t>
            </a:r>
            <a:endParaRPr sz="1600">
              <a:solidFill>
                <a:schemeClr val="dk1"/>
              </a:solidFill>
            </a:endParaRPr>
          </a:p>
          <a:p>
            <a:pPr marL="914400" lvl="0" indent="0" algn="l" rtl="0">
              <a:spcBef>
                <a:spcPts val="0"/>
              </a:spcBef>
              <a:spcAft>
                <a:spcPts val="1000"/>
              </a:spcAft>
              <a:buNone/>
            </a:pPr>
            <a:endParaRPr sz="1600"/>
          </a:p>
        </p:txBody>
      </p:sp>
      <p:sp>
        <p:nvSpPr>
          <p:cNvPr id="2230" name="Google Shape;2230;p12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14</a:t>
            </a:fld>
            <a:endParaRPr sz="600"/>
          </a:p>
        </p:txBody>
      </p:sp>
      <p:sp>
        <p:nvSpPr>
          <p:cNvPr id="2231" name="Google Shape;2231;p122"/>
          <p:cNvSpPr/>
          <p:nvPr/>
        </p:nvSpPr>
        <p:spPr>
          <a:xfrm>
            <a:off x="532800" y="3789650"/>
            <a:ext cx="8078400" cy="9936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500">
                <a:solidFill>
                  <a:schemeClr val="dk1"/>
                </a:solidFill>
                <a:latin typeface="Roboto Medium"/>
                <a:ea typeface="Roboto Medium"/>
                <a:cs typeface="Roboto Medium"/>
                <a:sym typeface="Roboto Medium"/>
              </a:rPr>
              <a:t>The sender’s IP is </a:t>
            </a:r>
            <a:r>
              <a:rPr lang="en" sz="1700">
                <a:solidFill>
                  <a:schemeClr val="dk1"/>
                </a:solidFill>
                <a:latin typeface="Inconsolata"/>
                <a:ea typeface="Inconsolata"/>
                <a:cs typeface="Inconsolata"/>
                <a:sym typeface="Inconsolata"/>
              </a:rPr>
              <a:t>12.54.54.23,</a:t>
            </a:r>
            <a:r>
              <a:rPr lang="en" sz="1500">
                <a:solidFill>
                  <a:schemeClr val="dk1"/>
                </a:solidFill>
                <a:latin typeface="Roboto Medium"/>
                <a:ea typeface="Roboto Medium"/>
                <a:cs typeface="Roboto Medium"/>
                <a:sym typeface="Roboto Medium"/>
              </a:rPr>
              <a:t>not </a:t>
            </a:r>
            <a:r>
              <a:rPr lang="en" sz="1700">
                <a:solidFill>
                  <a:schemeClr val="dk1"/>
                </a:solidFill>
                <a:latin typeface="Inconsolata"/>
                <a:ea typeface="Inconsolata"/>
                <a:cs typeface="Inconsolata"/>
                <a:sym typeface="Inconsolata"/>
              </a:rPr>
              <a:t>23.43.54.235</a:t>
            </a:r>
            <a:r>
              <a:rPr lang="en" sz="1500">
                <a:solidFill>
                  <a:schemeClr val="dk1"/>
                </a:solidFill>
                <a:latin typeface="Roboto Medium"/>
                <a:ea typeface="Roboto Medium"/>
                <a:cs typeface="Roboto Medium"/>
                <a:sym typeface="Roboto Medium"/>
              </a:rPr>
              <a:t> or </a:t>
            </a:r>
            <a:r>
              <a:rPr lang="en" sz="1700">
                <a:solidFill>
                  <a:schemeClr val="dk1"/>
                </a:solidFill>
                <a:latin typeface="Inconsolata"/>
                <a:ea typeface="Inconsolata"/>
                <a:cs typeface="Inconsolata"/>
                <a:sym typeface="Inconsolata"/>
              </a:rPr>
              <a:t>23.43.54.236</a:t>
            </a:r>
            <a:r>
              <a:rPr lang="en" sz="1500">
                <a:solidFill>
                  <a:schemeClr val="dk1"/>
                </a:solidFill>
                <a:latin typeface="Roboto Medium"/>
                <a:ea typeface="Roboto Medium"/>
                <a:cs typeface="Roboto Medium"/>
                <a:sym typeface="Roboto Medium"/>
              </a:rPr>
              <a:t>. gadgets.com’s mail server can identify the email as spam and reject or send it to the spam folder.</a:t>
            </a:r>
            <a:endParaRPr sz="1500">
              <a:solidFill>
                <a:schemeClr val="dk1"/>
              </a:solidFill>
              <a:latin typeface="Roboto Medium"/>
              <a:ea typeface="Roboto Medium"/>
              <a:cs typeface="Roboto Medium"/>
              <a:sym typeface="Roboto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35"/>
        <p:cNvGrpSpPr/>
        <p:nvPr/>
      </p:nvGrpSpPr>
      <p:grpSpPr>
        <a:xfrm>
          <a:off x="0" y="0"/>
          <a:ext cx="0" cy="0"/>
          <a:chOff x="0" y="0"/>
          <a:chExt cx="0" cy="0"/>
        </a:xfrm>
      </p:grpSpPr>
      <p:sp>
        <p:nvSpPr>
          <p:cNvPr id="2236" name="Google Shape;2236;p123"/>
          <p:cNvSpPr/>
          <p:nvPr/>
        </p:nvSpPr>
        <p:spPr>
          <a:xfrm>
            <a:off x="0" y="0"/>
            <a:ext cx="9144000" cy="5143500"/>
          </a:xfrm>
          <a:prstGeom prst="rect">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23"/>
          <p:cNvSpPr/>
          <p:nvPr/>
        </p:nvSpPr>
        <p:spPr>
          <a:xfrm>
            <a:off x="867750" y="1072600"/>
            <a:ext cx="7508700" cy="3358800"/>
          </a:xfrm>
          <a:prstGeom prst="round1Rect">
            <a:avLst>
              <a:gd name="adj" fmla="val 8029"/>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23"/>
          <p:cNvSpPr txBox="1">
            <a:spLocks noGrp="1"/>
          </p:cNvSpPr>
          <p:nvPr>
            <p:ph type="title"/>
          </p:nvPr>
        </p:nvSpPr>
        <p:spPr>
          <a:xfrm>
            <a:off x="-12300" y="85000"/>
            <a:ext cx="5551800" cy="8352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sz="3600">
                <a:latin typeface="Inconsolata"/>
                <a:ea typeface="Inconsolata"/>
                <a:cs typeface="Inconsolata"/>
                <a:sym typeface="Inconsolata"/>
              </a:rPr>
              <a:t>nslookup</a:t>
            </a:r>
            <a:endParaRPr sz="3600">
              <a:latin typeface="Inconsolata"/>
              <a:ea typeface="Inconsolata"/>
              <a:cs typeface="Inconsolata"/>
              <a:sym typeface="Inconsolata"/>
            </a:endParaRPr>
          </a:p>
        </p:txBody>
      </p:sp>
      <p:sp>
        <p:nvSpPr>
          <p:cNvPr id="2239" name="Google Shape;2239;p123"/>
          <p:cNvSpPr txBox="1">
            <a:spLocks noGrp="1"/>
          </p:cNvSpPr>
          <p:nvPr>
            <p:ph type="subTitle" idx="1"/>
          </p:nvPr>
        </p:nvSpPr>
        <p:spPr>
          <a:xfrm>
            <a:off x="867750" y="1072600"/>
            <a:ext cx="7508700" cy="3358800"/>
          </a:xfrm>
          <a:prstGeom prst="rect">
            <a:avLst/>
          </a:prstGeom>
        </p:spPr>
        <p:txBody>
          <a:bodyPr spcFirstLastPara="1" wrap="square" lIns="457200" tIns="91425" rIns="457200" bIns="0" anchor="ctr" anchorCtr="0">
            <a:noAutofit/>
          </a:bodyPr>
          <a:lstStyle/>
          <a:p>
            <a:pPr marL="0" lvl="0" indent="0" algn="l" rtl="0">
              <a:lnSpc>
                <a:spcPct val="115000"/>
              </a:lnSpc>
              <a:spcBef>
                <a:spcPts val="0"/>
              </a:spcBef>
              <a:spcAft>
                <a:spcPts val="0"/>
              </a:spcAft>
              <a:buNone/>
            </a:pPr>
            <a:r>
              <a:rPr lang="en">
                <a:solidFill>
                  <a:schemeClr val="dk1"/>
                </a:solidFill>
                <a:latin typeface="Roboto Medium"/>
                <a:ea typeface="Roboto Medium"/>
                <a:cs typeface="Roboto Medium"/>
                <a:sym typeface="Roboto Medium"/>
              </a:rPr>
              <a:t>If emails are not reaching their final destination, we need to check that the MX DNS record for that particular domain is accurate. </a:t>
            </a:r>
            <a:endParaRPr>
              <a:latin typeface="Roboto Medium"/>
              <a:ea typeface="Roboto Medium"/>
              <a:cs typeface="Roboto Medium"/>
              <a:sym typeface="Roboto Medium"/>
            </a:endParaRPr>
          </a:p>
          <a:p>
            <a:pPr marL="457200" lvl="0" indent="-317500" algn="l" rtl="0">
              <a:lnSpc>
                <a:spcPct val="115000"/>
              </a:lnSpc>
              <a:spcBef>
                <a:spcPts val="800"/>
              </a:spcBef>
              <a:spcAft>
                <a:spcPts val="0"/>
              </a:spcAft>
              <a:buClr>
                <a:schemeClr val="dk1"/>
              </a:buClr>
              <a:buSzPts val="1400"/>
              <a:buChar char="●"/>
            </a:pPr>
            <a:r>
              <a:rPr lang="en" b="1">
                <a:solidFill>
                  <a:schemeClr val="dk1"/>
                </a:solidFill>
                <a:latin typeface="Inconsolata"/>
                <a:ea typeface="Inconsolata"/>
                <a:cs typeface="Inconsolata"/>
                <a:sym typeface="Inconsolata"/>
              </a:rPr>
              <a:t>nslookup</a:t>
            </a:r>
            <a:r>
              <a:rPr lang="en" sz="1600">
                <a:solidFill>
                  <a:schemeClr val="dk1"/>
                </a:solidFill>
              </a:rPr>
              <a:t> (name server lookup) is a command-line tool that allows us to easily look up the DNS records of any domain.</a:t>
            </a:r>
            <a:endParaRPr sz="1600">
              <a:solidFill>
                <a:schemeClr val="dk1"/>
              </a:solidFill>
            </a:endParaRPr>
          </a:p>
        </p:txBody>
      </p:sp>
      <p:sp>
        <p:nvSpPr>
          <p:cNvPr id="2240" name="Google Shape;2240;p123"/>
          <p:cNvSpPr txBox="1">
            <a:spLocks noGrp="1"/>
          </p:cNvSpPr>
          <p:nvPr>
            <p:ph type="subTitle" idx="1"/>
          </p:nvPr>
        </p:nvSpPr>
        <p:spPr>
          <a:xfrm>
            <a:off x="6431086" y="675975"/>
            <a:ext cx="27216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800"/>
              </a:spcBef>
              <a:spcAft>
                <a:spcPts val="0"/>
              </a:spcAft>
              <a:buNone/>
            </a:pPr>
            <a:endParaRPr/>
          </a:p>
        </p:txBody>
      </p:sp>
      <p:sp>
        <p:nvSpPr>
          <p:cNvPr id="2241" name="Google Shape;2241;p12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15</a:t>
            </a:fld>
            <a:endParaRPr sz="6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45"/>
        <p:cNvGrpSpPr/>
        <p:nvPr/>
      </p:nvGrpSpPr>
      <p:grpSpPr>
        <a:xfrm>
          <a:off x="0" y="0"/>
          <a:ext cx="0" cy="0"/>
          <a:chOff x="0" y="0"/>
          <a:chExt cx="0" cy="0"/>
        </a:xfrm>
      </p:grpSpPr>
      <p:sp>
        <p:nvSpPr>
          <p:cNvPr id="2246" name="Google Shape;2246;p124"/>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sz="2000">
                <a:latin typeface="Inconsolata"/>
                <a:ea typeface="Inconsolata"/>
                <a:cs typeface="Inconsolata"/>
                <a:sym typeface="Inconsolata"/>
              </a:rPr>
              <a:t>nslookup</a:t>
            </a:r>
            <a:endParaRPr sz="2000">
              <a:latin typeface="Inconsolata"/>
              <a:ea typeface="Inconsolata"/>
              <a:cs typeface="Inconsolata"/>
              <a:sym typeface="Inconsolata"/>
            </a:endParaRPr>
          </a:p>
        </p:txBody>
      </p:sp>
      <p:sp>
        <p:nvSpPr>
          <p:cNvPr id="2247" name="Google Shape;2247;p12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16</a:t>
            </a:fld>
            <a:endParaRPr sz="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51"/>
        <p:cNvGrpSpPr/>
        <p:nvPr/>
      </p:nvGrpSpPr>
      <p:grpSpPr>
        <a:xfrm>
          <a:off x="0" y="0"/>
          <a:ext cx="0" cy="0"/>
          <a:chOff x="0" y="0"/>
          <a:chExt cx="0" cy="0"/>
        </a:xfrm>
      </p:grpSpPr>
      <p:sp>
        <p:nvSpPr>
          <p:cNvPr id="2252" name="Google Shape;2252;p125"/>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10 minutes</a:t>
            </a:r>
            <a:endParaRPr/>
          </a:p>
        </p:txBody>
      </p:sp>
      <p:sp>
        <p:nvSpPr>
          <p:cNvPr id="2253" name="Google Shape;2253;p125"/>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Roboto Medium"/>
                <a:ea typeface="Roboto Medium"/>
                <a:cs typeface="Roboto Medium"/>
                <a:sym typeface="Roboto Medium"/>
              </a:rPr>
              <a:t>Activity:</a:t>
            </a:r>
            <a:r>
              <a:rPr lang="en">
                <a:solidFill>
                  <a:schemeClr val="dk1"/>
                </a:solidFill>
                <a:latin typeface="Roboto Light"/>
                <a:ea typeface="Roboto Light"/>
                <a:cs typeface="Roboto Light"/>
                <a:sym typeface="Roboto Light"/>
              </a:rPr>
              <a:t> DNS Record Types</a:t>
            </a:r>
            <a:endParaRPr>
              <a:solidFill>
                <a:schemeClr val="dk1"/>
              </a:solidFill>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sz="110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In this activity, you will </a:t>
            </a:r>
            <a:r>
              <a:rPr lang="en" sz="1800">
                <a:solidFill>
                  <a:srgbClr val="24292E"/>
                </a:solidFill>
                <a:latin typeface="Roboto Light"/>
                <a:ea typeface="Roboto Light"/>
                <a:cs typeface="Roboto Light"/>
                <a:sym typeface="Roboto Light"/>
              </a:rPr>
              <a:t>continue to play the role of a security analyst for Acme Corp. </a:t>
            </a:r>
            <a:endParaRPr sz="1800">
              <a:solidFill>
                <a:srgbClr val="24292E"/>
              </a:solidFill>
              <a:latin typeface="Roboto Light"/>
              <a:ea typeface="Roboto Light"/>
              <a:cs typeface="Roboto Light"/>
              <a:sym typeface="Roboto Light"/>
            </a:endParaRPr>
          </a:p>
          <a:p>
            <a:pPr marL="0" lvl="0" indent="0" algn="l" rtl="0">
              <a:lnSpc>
                <a:spcPct val="115000"/>
              </a:lnSpc>
              <a:spcBef>
                <a:spcPts val="800"/>
              </a:spcBef>
              <a:spcAft>
                <a:spcPts val="800"/>
              </a:spcAft>
              <a:buNone/>
            </a:pPr>
            <a:r>
              <a:rPr lang="en" sz="1800">
                <a:solidFill>
                  <a:srgbClr val="24292E"/>
                </a:solidFill>
                <a:latin typeface="Roboto Light"/>
                <a:ea typeface="Roboto Light"/>
                <a:cs typeface="Roboto Light"/>
                <a:sym typeface="Roboto Light"/>
              </a:rPr>
              <a:t>Acme Corp recently updated several domain DNS records. Your task is to </a:t>
            </a:r>
            <a:r>
              <a:rPr lang="en" sz="1800">
                <a:solidFill>
                  <a:schemeClr val="dk1"/>
                </a:solidFill>
                <a:latin typeface="Roboto Light"/>
                <a:ea typeface="Roboto Light"/>
                <a:cs typeface="Roboto Light"/>
                <a:sym typeface="Roboto Light"/>
              </a:rPr>
              <a:t>use </a:t>
            </a:r>
            <a:r>
              <a:rPr lang="en" sz="2000">
                <a:solidFill>
                  <a:schemeClr val="dk1"/>
                </a:solidFill>
                <a:latin typeface="Inconsolata"/>
                <a:ea typeface="Inconsolata"/>
                <a:cs typeface="Inconsolata"/>
                <a:sym typeface="Inconsolata"/>
              </a:rPr>
              <a:t>nslookup</a:t>
            </a:r>
            <a:r>
              <a:rPr lang="en" sz="1800">
                <a:solidFill>
                  <a:schemeClr val="dk1"/>
                </a:solidFill>
                <a:latin typeface="Roboto Light"/>
                <a:ea typeface="Roboto Light"/>
                <a:cs typeface="Roboto Light"/>
                <a:sym typeface="Roboto Light"/>
              </a:rPr>
              <a:t> to validate the updates of the DNS records for each of the domains provided.</a:t>
            </a:r>
            <a:endParaRPr sz="1800">
              <a:latin typeface="Roboto Light"/>
              <a:ea typeface="Roboto Light"/>
              <a:cs typeface="Roboto Light"/>
              <a:sym typeface="Roboto Light"/>
            </a:endParaRPr>
          </a:p>
        </p:txBody>
      </p:sp>
      <p:sp>
        <p:nvSpPr>
          <p:cNvPr id="2254" name="Google Shape;2254;p12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17</a:t>
            </a:fld>
            <a:endParaRPr sz="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58"/>
        <p:cNvGrpSpPr/>
        <p:nvPr/>
      </p:nvGrpSpPr>
      <p:grpSpPr>
        <a:xfrm>
          <a:off x="0" y="0"/>
          <a:ext cx="0" cy="0"/>
          <a:chOff x="0" y="0"/>
          <a:chExt cx="0" cy="0"/>
        </a:xfrm>
      </p:grpSpPr>
      <p:sp>
        <p:nvSpPr>
          <p:cNvPr id="2259" name="Google Shape;2259;p126"/>
          <p:cNvSpPr txBox="1">
            <a:spLocks noGrp="1"/>
          </p:cNvSpPr>
          <p:nvPr>
            <p:ph type="subTitle" idx="1"/>
          </p:nvPr>
        </p:nvSpPr>
        <p:spPr>
          <a:xfrm>
            <a:off x="-16400" y="6555533"/>
            <a:ext cx="10629300" cy="3024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60" name="Google Shape;2260;p126"/>
          <p:cNvSpPr txBox="1">
            <a:spLocks noGrp="1"/>
          </p:cNvSpPr>
          <p:nvPr>
            <p:ph type="sldNum" idx="12"/>
          </p:nvPr>
        </p:nvSpPr>
        <p:spPr>
          <a:xfrm>
            <a:off x="11476879" y="6601587"/>
            <a:ext cx="349200" cy="1407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64"/>
        <p:cNvGrpSpPr/>
        <p:nvPr/>
      </p:nvGrpSpPr>
      <p:grpSpPr>
        <a:xfrm>
          <a:off x="0" y="0"/>
          <a:ext cx="0" cy="0"/>
          <a:chOff x="0" y="0"/>
          <a:chExt cx="0" cy="0"/>
        </a:xfrm>
      </p:grpSpPr>
      <p:sp>
        <p:nvSpPr>
          <p:cNvPr id="2265" name="Google Shape;2265;p127"/>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 to Email Networking</a:t>
            </a:r>
            <a:endParaRPr/>
          </a:p>
        </p:txBody>
      </p:sp>
      <p:sp>
        <p:nvSpPr>
          <p:cNvPr id="2266" name="Google Shape;2266;p12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19</a:t>
            </a:fld>
            <a:endParaRPr sz="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76"/>
        <p:cNvGrpSpPr/>
        <p:nvPr/>
      </p:nvGrpSpPr>
      <p:grpSpPr>
        <a:xfrm>
          <a:off x="0" y="0"/>
          <a:ext cx="0" cy="0"/>
          <a:chOff x="0" y="0"/>
          <a:chExt cx="0" cy="0"/>
        </a:xfrm>
      </p:grpSpPr>
      <p:sp>
        <p:nvSpPr>
          <p:cNvPr id="2077" name="Google Shape;2077;p1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Class Objectives</a:t>
            </a:r>
            <a:endParaRPr/>
          </a:p>
        </p:txBody>
      </p:sp>
      <p:sp>
        <p:nvSpPr>
          <p:cNvPr id="2078" name="Google Shape;2078;p11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By the end of today’s class, you will be able to:</a:t>
            </a:r>
            <a:endParaRPr/>
          </a:p>
        </p:txBody>
      </p:sp>
      <p:sp>
        <p:nvSpPr>
          <p:cNvPr id="2079" name="Google Shape;2079;p11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110"/>
          <p:cNvSpPr txBox="1">
            <a:spLocks noGrp="1"/>
          </p:cNvSpPr>
          <p:nvPr>
            <p:ph type="subTitle" idx="1"/>
          </p:nvPr>
        </p:nvSpPr>
        <p:spPr>
          <a:xfrm>
            <a:off x="12225" y="1398000"/>
            <a:ext cx="91440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400" dirty="0">
                <a:solidFill>
                  <a:schemeClr val="dk1"/>
                </a:solidFill>
                <a:latin typeface="Roboto"/>
                <a:ea typeface="Roboto"/>
                <a:cs typeface="Roboto"/>
                <a:sym typeface="Roboto"/>
              </a:rPr>
              <a:t>Validate DNS records usin</a:t>
            </a:r>
            <a:r>
              <a:rPr lang="en" sz="1400" dirty="0">
                <a:latin typeface="Roboto"/>
                <a:ea typeface="Roboto"/>
                <a:cs typeface="Roboto"/>
                <a:sym typeface="Roboto"/>
              </a:rPr>
              <a:t>g </a:t>
            </a:r>
            <a:r>
              <a:rPr lang="en" sz="1400" dirty="0">
                <a:latin typeface="Inconsolata"/>
                <a:ea typeface="Inconsolata"/>
                <a:cs typeface="Inconsolata"/>
                <a:sym typeface="Inconsolata"/>
              </a:rPr>
              <a:t>nslookup</a:t>
            </a:r>
            <a:r>
              <a:rPr lang="en" sz="1400" dirty="0">
                <a:latin typeface="Roboto"/>
                <a:ea typeface="Roboto"/>
                <a:cs typeface="Roboto"/>
                <a:sym typeface="Roboto"/>
              </a:rPr>
              <a:t>.</a:t>
            </a:r>
            <a:endParaRPr sz="1400" dirty="0"/>
          </a:p>
        </p:txBody>
      </p:sp>
      <p:sp>
        <p:nvSpPr>
          <p:cNvPr id="2081" name="Google Shape;2081;p11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1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10"/>
          <p:cNvSpPr txBox="1">
            <a:spLocks noGrp="1"/>
          </p:cNvSpPr>
          <p:nvPr>
            <p:ph type="subTitle" idx="2"/>
          </p:nvPr>
        </p:nvSpPr>
        <p:spPr>
          <a:xfrm>
            <a:off x="-12225" y="2233550"/>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None/>
            </a:pPr>
            <a:r>
              <a:rPr lang="en" sz="1400" dirty="0">
                <a:solidFill>
                  <a:schemeClr val="dk1"/>
                </a:solidFill>
                <a:latin typeface="Roboto"/>
                <a:ea typeface="Roboto"/>
                <a:cs typeface="Roboto"/>
                <a:sym typeface="Roboto"/>
              </a:rPr>
              <a:t>Describe the processes, protocols, and headers associated with email communication.</a:t>
            </a:r>
            <a:endParaRPr sz="1400" dirty="0"/>
          </a:p>
        </p:txBody>
      </p:sp>
      <p:sp>
        <p:nvSpPr>
          <p:cNvPr id="2084" name="Google Shape;2084;p110"/>
          <p:cNvSpPr txBox="1">
            <a:spLocks noGrp="1"/>
          </p:cNvSpPr>
          <p:nvPr>
            <p:ph type="subTitle" idx="3"/>
          </p:nvPr>
        </p:nvSpPr>
        <p:spPr>
          <a:xfrm>
            <a:off x="0" y="30762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Analyze email headers to identify suspicious content.</a:t>
            </a:r>
            <a:endParaRPr/>
          </a:p>
        </p:txBody>
      </p:sp>
      <p:pic>
        <p:nvPicPr>
          <p:cNvPr id="2085" name="Google Shape;2085;p110"/>
          <p:cNvPicPr preferRelativeResize="0"/>
          <p:nvPr/>
        </p:nvPicPr>
        <p:blipFill rotWithShape="1">
          <a:blip r:embed="rId3">
            <a:alphaModFix/>
          </a:blip>
          <a:srcRect t="1774" b="1765"/>
          <a:stretch/>
        </p:blipFill>
        <p:spPr>
          <a:xfrm>
            <a:off x="429768" y="1402811"/>
            <a:ext cx="785567" cy="606900"/>
          </a:xfrm>
          <a:prstGeom prst="rect">
            <a:avLst/>
          </a:prstGeom>
          <a:noFill/>
          <a:ln>
            <a:noFill/>
          </a:ln>
        </p:spPr>
      </p:pic>
      <p:pic>
        <p:nvPicPr>
          <p:cNvPr id="2086" name="Google Shape;2086;p110"/>
          <p:cNvPicPr preferRelativeResize="0"/>
          <p:nvPr/>
        </p:nvPicPr>
        <p:blipFill rotWithShape="1">
          <a:blip r:embed="rId3">
            <a:alphaModFix/>
          </a:blip>
          <a:srcRect t="1774" b="1765"/>
          <a:stretch/>
        </p:blipFill>
        <p:spPr>
          <a:xfrm>
            <a:off x="429768" y="2227098"/>
            <a:ext cx="785566" cy="606900"/>
          </a:xfrm>
          <a:prstGeom prst="rect">
            <a:avLst/>
          </a:prstGeom>
          <a:noFill/>
          <a:ln>
            <a:noFill/>
          </a:ln>
        </p:spPr>
      </p:pic>
      <p:pic>
        <p:nvPicPr>
          <p:cNvPr id="2087" name="Google Shape;2087;p110"/>
          <p:cNvPicPr preferRelativeResize="0"/>
          <p:nvPr/>
        </p:nvPicPr>
        <p:blipFill rotWithShape="1">
          <a:blip r:embed="rId3">
            <a:alphaModFix/>
          </a:blip>
          <a:srcRect t="1774" b="1765"/>
          <a:stretch/>
        </p:blipFill>
        <p:spPr>
          <a:xfrm>
            <a:off x="429768" y="3056198"/>
            <a:ext cx="785566" cy="606900"/>
          </a:xfrm>
          <a:prstGeom prst="rect">
            <a:avLst/>
          </a:prstGeom>
          <a:noFill/>
          <a:ln>
            <a:noFill/>
          </a:ln>
        </p:spPr>
      </p:pic>
      <p:sp>
        <p:nvSpPr>
          <p:cNvPr id="2088" name="Google Shape;2088;p11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a:t>
            </a:fld>
            <a:endParaRPr sz="6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70"/>
        <p:cNvGrpSpPr/>
        <p:nvPr/>
      </p:nvGrpSpPr>
      <p:grpSpPr>
        <a:xfrm>
          <a:off x="0" y="0"/>
          <a:ext cx="0" cy="0"/>
          <a:chOff x="0" y="0"/>
          <a:chExt cx="0" cy="0"/>
        </a:xfrm>
      </p:grpSpPr>
      <p:sp>
        <p:nvSpPr>
          <p:cNvPr id="2271" name="Google Shape;2271;p128"/>
          <p:cNvSpPr txBox="1">
            <a:spLocks noGrp="1"/>
          </p:cNvSpPr>
          <p:nvPr>
            <p:ph type="title"/>
          </p:nvPr>
        </p:nvSpPr>
        <p:spPr>
          <a:xfrm>
            <a:off x="2544050" y="1545675"/>
            <a:ext cx="5518500" cy="2430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a:latin typeface="Roboto Light"/>
                <a:ea typeface="Roboto Light"/>
                <a:cs typeface="Roboto Light"/>
                <a:sym typeface="Roboto Light"/>
              </a:rPr>
              <a:t>An understanding of the processes and technologies involved in sending emails is key for security professionals, who have to manage email issues or attacks. </a:t>
            </a:r>
            <a:endParaRPr sz="2400">
              <a:latin typeface="Roboto Light"/>
              <a:ea typeface="Roboto Light"/>
              <a:cs typeface="Roboto Light"/>
              <a:sym typeface="Roboto Light"/>
            </a:endParaRPr>
          </a:p>
        </p:txBody>
      </p:sp>
      <p:sp>
        <p:nvSpPr>
          <p:cNvPr id="2272" name="Google Shape;2272;p12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20</a:t>
            </a:fld>
            <a:endParaRPr sz="6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76"/>
        <p:cNvGrpSpPr/>
        <p:nvPr/>
      </p:nvGrpSpPr>
      <p:grpSpPr>
        <a:xfrm>
          <a:off x="0" y="0"/>
          <a:ext cx="0" cy="0"/>
          <a:chOff x="0" y="0"/>
          <a:chExt cx="0" cy="0"/>
        </a:xfrm>
      </p:grpSpPr>
      <p:sp>
        <p:nvSpPr>
          <p:cNvPr id="2277" name="Google Shape;2277;p129"/>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Emails are Sent </a:t>
            </a:r>
            <a:endParaRPr/>
          </a:p>
        </p:txBody>
      </p:sp>
      <p:sp>
        <p:nvSpPr>
          <p:cNvPr id="2278" name="Google Shape;2278;p12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21</a:t>
            </a:fld>
            <a:endParaRPr sz="6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2282"/>
        <p:cNvGrpSpPr/>
        <p:nvPr/>
      </p:nvGrpSpPr>
      <p:grpSpPr>
        <a:xfrm>
          <a:off x="0" y="0"/>
          <a:ext cx="0" cy="0"/>
          <a:chOff x="0" y="0"/>
          <a:chExt cx="0" cy="0"/>
        </a:xfrm>
      </p:grpSpPr>
      <p:sp>
        <p:nvSpPr>
          <p:cNvPr id="2283" name="Google Shape;2283;p13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How Emails Work</a:t>
            </a:r>
            <a:endParaRPr/>
          </a:p>
        </p:txBody>
      </p:sp>
      <p:sp>
        <p:nvSpPr>
          <p:cNvPr id="2284" name="Google Shape;2284;p13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Step 1: </a:t>
            </a:r>
            <a:r>
              <a:rPr lang="en"/>
              <a:t>Bob uses </a:t>
            </a:r>
            <a:r>
              <a:rPr lang="en">
                <a:solidFill>
                  <a:schemeClr val="dk1"/>
                </a:solidFill>
              </a:rPr>
              <a:t>Microsoft Outlook to type and send</a:t>
            </a:r>
            <a:r>
              <a:rPr lang="en"/>
              <a:t> an email to Alice. </a:t>
            </a:r>
            <a:endParaRPr/>
          </a:p>
        </p:txBody>
      </p:sp>
      <p:pic>
        <p:nvPicPr>
          <p:cNvPr id="2285" name="Google Shape;2285;p130"/>
          <p:cNvPicPr preferRelativeResize="0"/>
          <p:nvPr/>
        </p:nvPicPr>
        <p:blipFill>
          <a:blip r:embed="rId3">
            <a:alphaModFix/>
          </a:blip>
          <a:stretch>
            <a:fillRect/>
          </a:stretch>
        </p:blipFill>
        <p:spPr>
          <a:xfrm>
            <a:off x="574300" y="3500200"/>
            <a:ext cx="1078825" cy="1078825"/>
          </a:xfrm>
          <a:prstGeom prst="rect">
            <a:avLst/>
          </a:prstGeom>
          <a:noFill/>
          <a:ln>
            <a:noFill/>
          </a:ln>
        </p:spPr>
      </p:pic>
      <p:pic>
        <p:nvPicPr>
          <p:cNvPr id="2286" name="Google Shape;2286;p130"/>
          <p:cNvPicPr preferRelativeResize="0"/>
          <p:nvPr/>
        </p:nvPicPr>
        <p:blipFill>
          <a:blip r:embed="rId4">
            <a:alphaModFix/>
          </a:blip>
          <a:stretch>
            <a:fillRect/>
          </a:stretch>
        </p:blipFill>
        <p:spPr>
          <a:xfrm>
            <a:off x="4547496" y="3092650"/>
            <a:ext cx="868025" cy="1487575"/>
          </a:xfrm>
          <a:prstGeom prst="rect">
            <a:avLst/>
          </a:prstGeom>
          <a:noFill/>
          <a:ln>
            <a:noFill/>
          </a:ln>
        </p:spPr>
      </p:pic>
      <p:grpSp>
        <p:nvGrpSpPr>
          <p:cNvPr id="2287" name="Google Shape;2287;p130"/>
          <p:cNvGrpSpPr/>
          <p:nvPr/>
        </p:nvGrpSpPr>
        <p:grpSpPr>
          <a:xfrm>
            <a:off x="3327011" y="3877937"/>
            <a:ext cx="923100" cy="702300"/>
            <a:chOff x="5724674" y="3274962"/>
            <a:chExt cx="923100" cy="702300"/>
          </a:xfrm>
        </p:grpSpPr>
        <p:sp>
          <p:nvSpPr>
            <p:cNvPr id="2288" name="Google Shape;2288;p130"/>
            <p:cNvSpPr/>
            <p:nvPr/>
          </p:nvSpPr>
          <p:spPr>
            <a:xfrm>
              <a:off x="5724674" y="3274962"/>
              <a:ext cx="923100" cy="702300"/>
            </a:xfrm>
            <a:prstGeom prst="rightArrow">
              <a:avLst>
                <a:gd name="adj1" fmla="val 50000"/>
                <a:gd name="adj2" fmla="val 50000"/>
              </a:avLst>
            </a:prstGeom>
            <a:solidFill>
              <a:srgbClr val="3672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pic>
          <p:nvPicPr>
            <p:cNvPr id="2289" name="Google Shape;2289;p130"/>
            <p:cNvPicPr preferRelativeResize="0"/>
            <p:nvPr/>
          </p:nvPicPr>
          <p:blipFill rotWithShape="1">
            <a:blip r:embed="rId5">
              <a:alphaModFix/>
            </a:blip>
            <a:srcRect l="8834" t="16235" r="7025" b="16283"/>
            <a:stretch/>
          </p:blipFill>
          <p:spPr>
            <a:xfrm>
              <a:off x="5777050" y="3503013"/>
              <a:ext cx="681425" cy="246175"/>
            </a:xfrm>
            <a:prstGeom prst="rect">
              <a:avLst/>
            </a:prstGeom>
            <a:noFill/>
            <a:ln>
              <a:noFill/>
            </a:ln>
          </p:spPr>
        </p:pic>
      </p:grpSp>
      <p:sp>
        <p:nvSpPr>
          <p:cNvPr id="2290" name="Google Shape;2290;p130"/>
          <p:cNvSpPr txBox="1"/>
          <p:nvPr/>
        </p:nvSpPr>
        <p:spPr>
          <a:xfrm>
            <a:off x="1711978" y="3602125"/>
            <a:ext cx="1965900" cy="3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To: Alice@alice.com</a:t>
            </a:r>
            <a:endParaRPr>
              <a:latin typeface="Roboto"/>
              <a:ea typeface="Roboto"/>
              <a:cs typeface="Roboto"/>
              <a:sym typeface="Roboto"/>
            </a:endParaRPr>
          </a:p>
        </p:txBody>
      </p:sp>
      <p:sp>
        <p:nvSpPr>
          <p:cNvPr id="2291" name="Google Shape;2291;p13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22</a:t>
            </a:fld>
            <a:endParaRPr sz="600"/>
          </a:p>
        </p:txBody>
      </p:sp>
      <p:sp>
        <p:nvSpPr>
          <p:cNvPr id="2292" name="Google Shape;2292;p13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130"/>
          <p:cNvSpPr txBox="1">
            <a:spLocks noGrp="1"/>
          </p:cNvSpPr>
          <p:nvPr>
            <p:ph type="subTitle" idx="1"/>
          </p:nvPr>
        </p:nvSpPr>
        <p:spPr>
          <a:xfrm>
            <a:off x="-12150" y="1356250"/>
            <a:ext cx="9168600" cy="3648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800"/>
              </a:spcAft>
              <a:buClr>
                <a:schemeClr val="dk1"/>
              </a:buClr>
              <a:buSzPts val="1100"/>
              <a:buFont typeface="Arial"/>
              <a:buNone/>
            </a:pPr>
            <a:r>
              <a:rPr lang="en" sz="1400" dirty="0">
                <a:solidFill>
                  <a:schemeClr val="dk1"/>
                </a:solidFill>
                <a:latin typeface="Roboto"/>
                <a:ea typeface="Roboto"/>
                <a:cs typeface="Roboto"/>
                <a:sym typeface="Roboto"/>
              </a:rPr>
              <a:t>Bob</a:t>
            </a:r>
            <a:r>
              <a:rPr lang="en" sz="1400" b="1" dirty="0">
                <a:latin typeface="Roboto"/>
                <a:ea typeface="Roboto"/>
                <a:cs typeface="Roboto"/>
                <a:sym typeface="Roboto"/>
              </a:rPr>
              <a:t>, bob@bob.com</a:t>
            </a:r>
            <a:r>
              <a:rPr lang="en" sz="1400" dirty="0">
                <a:solidFill>
                  <a:srgbClr val="1155CC"/>
                </a:solidFill>
                <a:latin typeface="Roboto"/>
                <a:ea typeface="Roboto"/>
                <a:cs typeface="Roboto"/>
                <a:sym typeface="Roboto"/>
              </a:rPr>
              <a:t>,</a:t>
            </a:r>
            <a:r>
              <a:rPr lang="en" sz="1400" dirty="0">
                <a:solidFill>
                  <a:schemeClr val="dk1"/>
                </a:solidFill>
                <a:latin typeface="Roboto"/>
                <a:ea typeface="Roboto"/>
                <a:cs typeface="Roboto"/>
                <a:sym typeface="Roboto"/>
              </a:rPr>
              <a:t> composes an email to Alice, at</a:t>
            </a:r>
            <a:r>
              <a:rPr lang="en" sz="1400" dirty="0">
                <a:latin typeface="Roboto"/>
                <a:ea typeface="Roboto"/>
                <a:cs typeface="Roboto"/>
                <a:sym typeface="Roboto"/>
              </a:rPr>
              <a:t> </a:t>
            </a:r>
            <a:r>
              <a:rPr lang="en" sz="1400" b="1" dirty="0">
                <a:latin typeface="Roboto"/>
                <a:ea typeface="Roboto"/>
                <a:cs typeface="Roboto"/>
                <a:sym typeface="Roboto"/>
              </a:rPr>
              <a:t>alice@alice.com</a:t>
            </a:r>
            <a:r>
              <a:rPr lang="en" sz="1400" dirty="0">
                <a:latin typeface="Roboto"/>
                <a:ea typeface="Roboto"/>
                <a:cs typeface="Roboto"/>
                <a:sym typeface="Roboto"/>
              </a:rPr>
              <a:t>.</a:t>
            </a:r>
            <a:endParaRPr sz="1400" dirty="0"/>
          </a:p>
        </p:txBody>
      </p:sp>
      <p:pic>
        <p:nvPicPr>
          <p:cNvPr id="2294" name="Google Shape;2294;p130"/>
          <p:cNvPicPr preferRelativeResize="0"/>
          <p:nvPr/>
        </p:nvPicPr>
        <p:blipFill>
          <a:blip r:embed="rId6">
            <a:alphaModFix/>
          </a:blip>
          <a:stretch>
            <a:fillRect/>
          </a:stretch>
        </p:blipFill>
        <p:spPr>
          <a:xfrm>
            <a:off x="6897375" y="3424975"/>
            <a:ext cx="1078825" cy="1078825"/>
          </a:xfrm>
          <a:prstGeom prst="rect">
            <a:avLst/>
          </a:prstGeom>
          <a:noFill/>
          <a:ln>
            <a:noFill/>
          </a:ln>
        </p:spPr>
      </p:pic>
      <p:sp>
        <p:nvSpPr>
          <p:cNvPr id="2295" name="Google Shape;2295;p13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13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30"/>
          <p:cNvSpPr txBox="1">
            <a:spLocks noGrp="1"/>
          </p:cNvSpPr>
          <p:nvPr>
            <p:ph type="subTitle" idx="2"/>
          </p:nvPr>
        </p:nvSpPr>
        <p:spPr>
          <a:xfrm>
            <a:off x="-12100" y="1930450"/>
            <a:ext cx="9168600" cy="3648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800"/>
              </a:spcAft>
              <a:buClr>
                <a:schemeClr val="dk1"/>
              </a:buClr>
              <a:buSzPts val="1100"/>
              <a:buFont typeface="Arial"/>
              <a:buNone/>
            </a:pPr>
            <a:r>
              <a:rPr lang="en" sz="1400" dirty="0">
                <a:solidFill>
                  <a:schemeClr val="dk1"/>
                </a:solidFill>
                <a:latin typeface="Roboto"/>
                <a:ea typeface="Roboto"/>
                <a:cs typeface="Roboto"/>
                <a:sym typeface="Roboto"/>
              </a:rPr>
              <a:t>Once Bob clicks </a:t>
            </a:r>
            <a:r>
              <a:rPr lang="en" sz="1400" b="1" dirty="0">
                <a:solidFill>
                  <a:schemeClr val="dk1"/>
                </a:solidFill>
                <a:latin typeface="Roboto"/>
                <a:ea typeface="Roboto"/>
                <a:cs typeface="Roboto"/>
                <a:sym typeface="Roboto"/>
              </a:rPr>
              <a:t>Send</a:t>
            </a:r>
            <a:r>
              <a:rPr lang="en" sz="1400" dirty="0">
                <a:solidFill>
                  <a:schemeClr val="dk1"/>
                </a:solidFill>
                <a:latin typeface="Roboto"/>
                <a:ea typeface="Roboto"/>
                <a:cs typeface="Roboto"/>
                <a:sym typeface="Roboto"/>
              </a:rPr>
              <a:t>, the email is forwarded to Bob’s company’s email server.</a:t>
            </a:r>
            <a:endParaRPr sz="1400" dirty="0"/>
          </a:p>
        </p:txBody>
      </p:sp>
      <p:sp>
        <p:nvSpPr>
          <p:cNvPr id="2298" name="Google Shape;2298;p130"/>
          <p:cNvSpPr txBox="1">
            <a:spLocks noGrp="1"/>
          </p:cNvSpPr>
          <p:nvPr>
            <p:ph type="subTitle" idx="3"/>
          </p:nvPr>
        </p:nvSpPr>
        <p:spPr>
          <a:xfrm>
            <a:off x="-12200" y="2521525"/>
            <a:ext cx="9168600" cy="3648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800"/>
              </a:spcAft>
              <a:buClr>
                <a:schemeClr val="dk1"/>
              </a:buClr>
              <a:buSzPts val="1100"/>
              <a:buFont typeface="Arial"/>
              <a:buNone/>
            </a:pPr>
            <a:r>
              <a:rPr lang="en">
                <a:solidFill>
                  <a:schemeClr val="dk1"/>
                </a:solidFill>
                <a:latin typeface="Roboto"/>
                <a:ea typeface="Roboto"/>
                <a:cs typeface="Roboto"/>
                <a:sym typeface="Roboto"/>
              </a:rPr>
              <a:t>The email server is also referred to as the MTA (mail transfer agent).</a:t>
            </a:r>
            <a:endParaRPr/>
          </a:p>
        </p:txBody>
      </p:sp>
      <p:pic>
        <p:nvPicPr>
          <p:cNvPr id="2299" name="Google Shape;2299;p130"/>
          <p:cNvPicPr preferRelativeResize="0"/>
          <p:nvPr/>
        </p:nvPicPr>
        <p:blipFill rotWithShape="1">
          <a:blip r:embed="rId7">
            <a:alphaModFix/>
          </a:blip>
          <a:srcRect t="465" b="475"/>
          <a:stretch/>
        </p:blipFill>
        <p:spPr>
          <a:xfrm>
            <a:off x="429768" y="1261872"/>
            <a:ext cx="577805" cy="446400"/>
          </a:xfrm>
          <a:prstGeom prst="rect">
            <a:avLst/>
          </a:prstGeom>
          <a:noFill/>
          <a:ln>
            <a:noFill/>
          </a:ln>
        </p:spPr>
      </p:pic>
      <p:pic>
        <p:nvPicPr>
          <p:cNvPr id="2300" name="Google Shape;2300;p130"/>
          <p:cNvPicPr preferRelativeResize="0"/>
          <p:nvPr/>
        </p:nvPicPr>
        <p:blipFill rotWithShape="1">
          <a:blip r:embed="rId7">
            <a:alphaModFix/>
          </a:blip>
          <a:srcRect t="465" b="475"/>
          <a:stretch/>
        </p:blipFill>
        <p:spPr>
          <a:xfrm>
            <a:off x="429768" y="1848847"/>
            <a:ext cx="577805" cy="446400"/>
          </a:xfrm>
          <a:prstGeom prst="rect">
            <a:avLst/>
          </a:prstGeom>
          <a:noFill/>
          <a:ln>
            <a:noFill/>
          </a:ln>
        </p:spPr>
      </p:pic>
      <p:pic>
        <p:nvPicPr>
          <p:cNvPr id="2301" name="Google Shape;2301;p130"/>
          <p:cNvPicPr preferRelativeResize="0"/>
          <p:nvPr/>
        </p:nvPicPr>
        <p:blipFill rotWithShape="1">
          <a:blip r:embed="rId7">
            <a:alphaModFix/>
          </a:blip>
          <a:srcRect t="465" b="475"/>
          <a:stretch/>
        </p:blipFill>
        <p:spPr>
          <a:xfrm>
            <a:off x="429768" y="2439922"/>
            <a:ext cx="577805" cy="446400"/>
          </a:xfrm>
          <a:prstGeom prst="rect">
            <a:avLst/>
          </a:prstGeom>
          <a:noFill/>
          <a:ln>
            <a:noFill/>
          </a:ln>
        </p:spPr>
      </p:pic>
      <p:sp>
        <p:nvSpPr>
          <p:cNvPr id="2302" name="Google Shape;2302;p130"/>
          <p:cNvSpPr txBox="1"/>
          <p:nvPr/>
        </p:nvSpPr>
        <p:spPr>
          <a:xfrm>
            <a:off x="384275" y="4523625"/>
            <a:ext cx="1523400" cy="36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800"/>
              </a:spcAft>
              <a:buClr>
                <a:schemeClr val="dk1"/>
              </a:buClr>
              <a:buSzPts val="1100"/>
              <a:buFont typeface="Arial"/>
              <a:buNone/>
            </a:pPr>
            <a:r>
              <a:rPr lang="en" b="1">
                <a:solidFill>
                  <a:srgbClr val="1155CC"/>
                </a:solidFill>
                <a:latin typeface="Roboto"/>
                <a:ea typeface="Roboto"/>
                <a:cs typeface="Roboto"/>
                <a:sym typeface="Roboto"/>
              </a:rPr>
              <a:t>Bob@bob.com</a:t>
            </a:r>
            <a:endParaRPr/>
          </a:p>
        </p:txBody>
      </p:sp>
      <p:grpSp>
        <p:nvGrpSpPr>
          <p:cNvPr id="2303" name="Google Shape;2303;p130"/>
          <p:cNvGrpSpPr/>
          <p:nvPr/>
        </p:nvGrpSpPr>
        <p:grpSpPr>
          <a:xfrm>
            <a:off x="2082725" y="3473150"/>
            <a:ext cx="1069202" cy="1132900"/>
            <a:chOff x="656850" y="3230325"/>
            <a:chExt cx="1069202" cy="1132900"/>
          </a:xfrm>
        </p:grpSpPr>
        <p:sp>
          <p:nvSpPr>
            <p:cNvPr id="2304" name="Google Shape;2304;p130"/>
            <p:cNvSpPr/>
            <p:nvPr/>
          </p:nvSpPr>
          <p:spPr>
            <a:xfrm>
              <a:off x="656850" y="3783025"/>
              <a:ext cx="729900" cy="580200"/>
            </a:xfrm>
            <a:prstGeom prst="rtTriangle">
              <a:avLst/>
            </a:prstGeom>
            <a:solidFill>
              <a:srgbClr val="9FC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30"/>
            <p:cNvSpPr/>
            <p:nvPr/>
          </p:nvSpPr>
          <p:spPr>
            <a:xfrm flipH="1">
              <a:off x="918799" y="3783025"/>
              <a:ext cx="783000" cy="580200"/>
            </a:xfrm>
            <a:prstGeom prst="rtTriangle">
              <a:avLst/>
            </a:prstGeom>
            <a:solidFill>
              <a:srgbClr val="6FA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130"/>
            <p:cNvSpPr/>
            <p:nvPr/>
          </p:nvSpPr>
          <p:spPr>
            <a:xfrm rot="-2700000">
              <a:off x="813433" y="3386906"/>
              <a:ext cx="756039" cy="756039"/>
            </a:xfrm>
            <a:prstGeom prst="rtTriangle">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30"/>
            <p:cNvSpPr txBox="1"/>
            <p:nvPr/>
          </p:nvSpPr>
          <p:spPr>
            <a:xfrm>
              <a:off x="943050" y="3739050"/>
              <a:ext cx="496800" cy="39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800"/>
                </a:spcAft>
                <a:buNone/>
              </a:pPr>
              <a:r>
                <a:rPr lang="en" sz="1800" b="1">
                  <a:solidFill>
                    <a:srgbClr val="1155CC"/>
                  </a:solidFill>
                  <a:latin typeface="Roboto"/>
                  <a:ea typeface="Roboto"/>
                  <a:cs typeface="Roboto"/>
                  <a:sym typeface="Roboto"/>
                </a:rPr>
                <a:t>@</a:t>
              </a:r>
              <a:endParaRPr/>
            </a:p>
          </p:txBody>
        </p:sp>
      </p:grpSp>
      <p:sp>
        <p:nvSpPr>
          <p:cNvPr id="2308" name="Google Shape;2308;p130"/>
          <p:cNvSpPr txBox="1"/>
          <p:nvPr/>
        </p:nvSpPr>
        <p:spPr>
          <a:xfrm>
            <a:off x="4287450" y="4472850"/>
            <a:ext cx="1436100" cy="36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800"/>
              </a:spcAft>
              <a:buNone/>
            </a:pPr>
            <a:r>
              <a:rPr lang="en" b="1">
                <a:latin typeface="Roboto"/>
                <a:ea typeface="Roboto"/>
                <a:cs typeface="Roboto"/>
                <a:sym typeface="Roboto"/>
              </a:rPr>
              <a:t>Email Server</a:t>
            </a:r>
            <a:endParaRPr/>
          </a:p>
        </p:txBody>
      </p:sp>
      <p:sp>
        <p:nvSpPr>
          <p:cNvPr id="2309" name="Google Shape;2309;p130"/>
          <p:cNvSpPr txBox="1"/>
          <p:nvPr/>
        </p:nvSpPr>
        <p:spPr>
          <a:xfrm>
            <a:off x="6707350" y="4448400"/>
            <a:ext cx="1587900" cy="3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800"/>
              </a:spcAft>
              <a:buNone/>
            </a:pPr>
            <a:r>
              <a:rPr lang="en" b="1">
                <a:solidFill>
                  <a:srgbClr val="1155CC"/>
                </a:solidFill>
                <a:latin typeface="Roboto"/>
                <a:ea typeface="Roboto"/>
                <a:cs typeface="Roboto"/>
                <a:sym typeface="Roboto"/>
              </a:rPr>
              <a:t>Alice@alice.com</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2313"/>
        <p:cNvGrpSpPr/>
        <p:nvPr/>
      </p:nvGrpSpPr>
      <p:grpSpPr>
        <a:xfrm>
          <a:off x="0" y="0"/>
          <a:ext cx="0" cy="0"/>
          <a:chOff x="0" y="0"/>
          <a:chExt cx="0" cy="0"/>
        </a:xfrm>
      </p:grpSpPr>
      <p:sp>
        <p:nvSpPr>
          <p:cNvPr id="2314" name="Google Shape;2314;p131"/>
          <p:cNvSpPr/>
          <p:nvPr/>
        </p:nvSpPr>
        <p:spPr>
          <a:xfrm>
            <a:off x="2911475" y="3588425"/>
            <a:ext cx="3490500" cy="1378200"/>
          </a:xfrm>
          <a:prstGeom prst="ellipse">
            <a:avLst/>
          </a:prstGeom>
          <a:solidFill>
            <a:srgbClr val="FCE5CD"/>
          </a:solid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131"/>
          <p:cNvSpPr/>
          <p:nvPr/>
        </p:nvSpPr>
        <p:spPr>
          <a:xfrm>
            <a:off x="3122275" y="3533025"/>
            <a:ext cx="3077400" cy="1156800"/>
          </a:xfrm>
          <a:prstGeom prst="ellipse">
            <a:avLst/>
          </a:prstGeom>
          <a:solidFill>
            <a:srgbClr val="FCE5CD"/>
          </a:solid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31"/>
          <p:cNvSpPr/>
          <p:nvPr/>
        </p:nvSpPr>
        <p:spPr>
          <a:xfrm>
            <a:off x="3409025" y="3403700"/>
            <a:ext cx="2549400" cy="990300"/>
          </a:xfrm>
          <a:prstGeom prst="ellipse">
            <a:avLst/>
          </a:prstGeom>
          <a:solidFill>
            <a:srgbClr val="FCE5CD"/>
          </a:solid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131"/>
          <p:cNvSpPr/>
          <p:nvPr/>
        </p:nvSpPr>
        <p:spPr>
          <a:xfrm>
            <a:off x="3641225" y="3324350"/>
            <a:ext cx="2041800" cy="738600"/>
          </a:xfrm>
          <a:prstGeom prst="ellipse">
            <a:avLst/>
          </a:prstGeom>
          <a:solidFill>
            <a:srgbClr val="FCE5CD"/>
          </a:solid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131"/>
          <p:cNvSpPr/>
          <p:nvPr/>
        </p:nvSpPr>
        <p:spPr>
          <a:xfrm rot="972">
            <a:off x="3597186" y="3185224"/>
            <a:ext cx="2123100" cy="483300"/>
          </a:xfrm>
          <a:prstGeom prst="rect">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13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How Emails Work</a:t>
            </a:r>
            <a:endParaRPr/>
          </a:p>
        </p:txBody>
      </p:sp>
      <p:sp>
        <p:nvSpPr>
          <p:cNvPr id="2320" name="Google Shape;2320;p13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Step 2: </a:t>
            </a:r>
            <a:r>
              <a:rPr lang="en"/>
              <a:t>Bob’s mail server finds Alice’s mail server.</a:t>
            </a:r>
            <a:endParaRPr/>
          </a:p>
        </p:txBody>
      </p:sp>
      <p:sp>
        <p:nvSpPr>
          <p:cNvPr id="2321" name="Google Shape;2321;p13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23</a:t>
            </a:fld>
            <a:endParaRPr sz="600"/>
          </a:p>
        </p:txBody>
      </p:sp>
      <p:sp>
        <p:nvSpPr>
          <p:cNvPr id="2322" name="Google Shape;2322;p13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131"/>
          <p:cNvSpPr txBox="1">
            <a:spLocks noGrp="1"/>
          </p:cNvSpPr>
          <p:nvPr>
            <p:ph type="subTitle" idx="1"/>
          </p:nvPr>
        </p:nvSpPr>
        <p:spPr>
          <a:xfrm>
            <a:off x="-12150" y="1356250"/>
            <a:ext cx="9168600" cy="3648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800"/>
              </a:spcAft>
              <a:buNone/>
            </a:pPr>
            <a:r>
              <a:rPr lang="en" sz="1400" dirty="0">
                <a:solidFill>
                  <a:schemeClr val="dk1"/>
                </a:solidFill>
                <a:latin typeface="Roboto"/>
                <a:ea typeface="Roboto"/>
                <a:cs typeface="Roboto"/>
                <a:sym typeface="Roboto"/>
              </a:rPr>
              <a:t>Bob's mail server does a DNS lookup against </a:t>
            </a:r>
            <a:r>
              <a:rPr lang="en" sz="1400" b="1" dirty="0">
                <a:solidFill>
                  <a:schemeClr val="dk1"/>
                </a:solidFill>
                <a:latin typeface="Roboto"/>
                <a:ea typeface="Roboto"/>
                <a:cs typeface="Roboto"/>
                <a:sym typeface="Roboto"/>
              </a:rPr>
              <a:t>alice.com</a:t>
            </a:r>
            <a:r>
              <a:rPr lang="en" sz="1400" dirty="0">
                <a:solidFill>
                  <a:schemeClr val="dk1"/>
                </a:solidFill>
                <a:latin typeface="Roboto"/>
                <a:ea typeface="Roboto"/>
                <a:cs typeface="Roboto"/>
                <a:sym typeface="Roboto"/>
              </a:rPr>
              <a:t> to determine its mail server.</a:t>
            </a:r>
            <a:endParaRPr sz="1400" dirty="0"/>
          </a:p>
        </p:txBody>
      </p:sp>
      <p:sp>
        <p:nvSpPr>
          <p:cNvPr id="2324" name="Google Shape;2324;p13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131"/>
          <p:cNvSpPr txBox="1">
            <a:spLocks noGrp="1"/>
          </p:cNvSpPr>
          <p:nvPr>
            <p:ph type="subTitle" idx="2"/>
          </p:nvPr>
        </p:nvSpPr>
        <p:spPr>
          <a:xfrm>
            <a:off x="-12100" y="1930450"/>
            <a:ext cx="9168600" cy="3648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800"/>
              </a:spcAft>
              <a:buNone/>
            </a:pPr>
            <a:r>
              <a:rPr lang="en" sz="1400" dirty="0">
                <a:solidFill>
                  <a:schemeClr val="dk1"/>
                </a:solidFill>
                <a:latin typeface="Roboto"/>
                <a:ea typeface="Roboto"/>
                <a:cs typeface="Roboto"/>
                <a:sym typeface="Roboto"/>
              </a:rPr>
              <a:t>Bob's mail server gets this information from </a:t>
            </a:r>
            <a:r>
              <a:rPr lang="en" sz="1400" b="1" dirty="0">
                <a:solidFill>
                  <a:schemeClr val="dk1"/>
                </a:solidFill>
                <a:latin typeface="Roboto"/>
                <a:ea typeface="Roboto"/>
                <a:cs typeface="Roboto"/>
                <a:sym typeface="Roboto"/>
              </a:rPr>
              <a:t>alice.com</a:t>
            </a:r>
            <a:r>
              <a:rPr lang="en" sz="1400" dirty="0">
                <a:solidFill>
                  <a:schemeClr val="dk1"/>
                </a:solidFill>
                <a:latin typeface="Roboto"/>
                <a:ea typeface="Roboto"/>
                <a:cs typeface="Roboto"/>
                <a:sym typeface="Roboto"/>
              </a:rPr>
              <a:t>'s MX record.</a:t>
            </a:r>
            <a:endParaRPr sz="1400" dirty="0"/>
          </a:p>
        </p:txBody>
      </p:sp>
      <p:pic>
        <p:nvPicPr>
          <p:cNvPr id="2326" name="Google Shape;2326;p131"/>
          <p:cNvPicPr preferRelativeResize="0"/>
          <p:nvPr/>
        </p:nvPicPr>
        <p:blipFill rotWithShape="1">
          <a:blip r:embed="rId3">
            <a:alphaModFix/>
          </a:blip>
          <a:srcRect t="465" b="475"/>
          <a:stretch/>
        </p:blipFill>
        <p:spPr>
          <a:xfrm>
            <a:off x="429768" y="1261872"/>
            <a:ext cx="577805" cy="446400"/>
          </a:xfrm>
          <a:prstGeom prst="rect">
            <a:avLst/>
          </a:prstGeom>
          <a:noFill/>
          <a:ln>
            <a:noFill/>
          </a:ln>
        </p:spPr>
      </p:pic>
      <p:pic>
        <p:nvPicPr>
          <p:cNvPr id="2327" name="Google Shape;2327;p131"/>
          <p:cNvPicPr preferRelativeResize="0"/>
          <p:nvPr/>
        </p:nvPicPr>
        <p:blipFill rotWithShape="1">
          <a:blip r:embed="rId3">
            <a:alphaModFix/>
          </a:blip>
          <a:srcRect t="465" b="475"/>
          <a:stretch/>
        </p:blipFill>
        <p:spPr>
          <a:xfrm>
            <a:off x="429768" y="1848847"/>
            <a:ext cx="577805" cy="446400"/>
          </a:xfrm>
          <a:prstGeom prst="rect">
            <a:avLst/>
          </a:prstGeom>
          <a:noFill/>
          <a:ln>
            <a:noFill/>
          </a:ln>
        </p:spPr>
      </p:pic>
      <p:sp>
        <p:nvSpPr>
          <p:cNvPr id="2328" name="Google Shape;2328;p131"/>
          <p:cNvSpPr/>
          <p:nvPr/>
        </p:nvSpPr>
        <p:spPr>
          <a:xfrm rot="-1794091">
            <a:off x="2381345" y="3391062"/>
            <a:ext cx="2136965" cy="486230"/>
          </a:xfrm>
          <a:prstGeom prst="rect">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131"/>
          <p:cNvSpPr/>
          <p:nvPr/>
        </p:nvSpPr>
        <p:spPr>
          <a:xfrm rot="1800136">
            <a:off x="4702090" y="3316324"/>
            <a:ext cx="2137053" cy="486270"/>
          </a:xfrm>
          <a:prstGeom prst="rect">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30" name="Google Shape;2330;p131"/>
          <p:cNvPicPr preferRelativeResize="0"/>
          <p:nvPr/>
        </p:nvPicPr>
        <p:blipFill>
          <a:blip r:embed="rId4">
            <a:alphaModFix/>
          </a:blip>
          <a:stretch>
            <a:fillRect/>
          </a:stretch>
        </p:blipFill>
        <p:spPr>
          <a:xfrm>
            <a:off x="2022100" y="2345500"/>
            <a:ext cx="1078825" cy="1078825"/>
          </a:xfrm>
          <a:prstGeom prst="rect">
            <a:avLst/>
          </a:prstGeom>
          <a:noFill/>
          <a:ln>
            <a:noFill/>
          </a:ln>
        </p:spPr>
      </p:pic>
      <p:pic>
        <p:nvPicPr>
          <p:cNvPr id="2331" name="Google Shape;2331;p131"/>
          <p:cNvPicPr preferRelativeResize="0"/>
          <p:nvPr/>
        </p:nvPicPr>
        <p:blipFill>
          <a:blip r:embed="rId5">
            <a:alphaModFix/>
          </a:blip>
          <a:stretch>
            <a:fillRect/>
          </a:stretch>
        </p:blipFill>
        <p:spPr>
          <a:xfrm>
            <a:off x="4370836" y="2445811"/>
            <a:ext cx="577800" cy="990202"/>
          </a:xfrm>
          <a:prstGeom prst="rect">
            <a:avLst/>
          </a:prstGeom>
          <a:noFill/>
          <a:ln>
            <a:noFill/>
          </a:ln>
        </p:spPr>
      </p:pic>
      <p:pic>
        <p:nvPicPr>
          <p:cNvPr id="2332" name="Google Shape;2332;p131"/>
          <p:cNvPicPr preferRelativeResize="0"/>
          <p:nvPr/>
        </p:nvPicPr>
        <p:blipFill>
          <a:blip r:embed="rId6">
            <a:alphaModFix/>
          </a:blip>
          <a:stretch>
            <a:fillRect/>
          </a:stretch>
        </p:blipFill>
        <p:spPr>
          <a:xfrm>
            <a:off x="6152000" y="2357200"/>
            <a:ext cx="1078825" cy="1078825"/>
          </a:xfrm>
          <a:prstGeom prst="rect">
            <a:avLst/>
          </a:prstGeom>
          <a:noFill/>
          <a:ln>
            <a:noFill/>
          </a:ln>
        </p:spPr>
      </p:pic>
      <p:sp>
        <p:nvSpPr>
          <p:cNvPr id="2333" name="Google Shape;2333;p131"/>
          <p:cNvSpPr txBox="1"/>
          <p:nvPr/>
        </p:nvSpPr>
        <p:spPr>
          <a:xfrm>
            <a:off x="1832075" y="3380625"/>
            <a:ext cx="1523400" cy="36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800"/>
              </a:spcAft>
              <a:buNone/>
            </a:pPr>
            <a:r>
              <a:rPr lang="en" b="1">
                <a:solidFill>
                  <a:srgbClr val="1155CC"/>
                </a:solidFill>
                <a:latin typeface="Roboto"/>
                <a:ea typeface="Roboto"/>
                <a:cs typeface="Roboto"/>
                <a:sym typeface="Roboto"/>
              </a:rPr>
              <a:t>Bob@bob.com</a:t>
            </a:r>
            <a:endParaRPr/>
          </a:p>
        </p:txBody>
      </p:sp>
      <p:sp>
        <p:nvSpPr>
          <p:cNvPr id="2334" name="Google Shape;2334;p131"/>
          <p:cNvSpPr txBox="1"/>
          <p:nvPr/>
        </p:nvSpPr>
        <p:spPr>
          <a:xfrm>
            <a:off x="5961975" y="3380625"/>
            <a:ext cx="1587900" cy="3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800"/>
              </a:spcAft>
              <a:buNone/>
            </a:pPr>
            <a:r>
              <a:rPr lang="en" b="1">
                <a:solidFill>
                  <a:srgbClr val="1155CC"/>
                </a:solidFill>
                <a:latin typeface="Roboto"/>
                <a:ea typeface="Roboto"/>
                <a:cs typeface="Roboto"/>
                <a:sym typeface="Roboto"/>
              </a:rPr>
              <a:t>Alice@alice.com</a:t>
            </a:r>
            <a:endParaRPr/>
          </a:p>
        </p:txBody>
      </p:sp>
      <p:sp>
        <p:nvSpPr>
          <p:cNvPr id="2335" name="Google Shape;2335;p131"/>
          <p:cNvSpPr/>
          <p:nvPr/>
        </p:nvSpPr>
        <p:spPr>
          <a:xfrm>
            <a:off x="3250399" y="2549012"/>
            <a:ext cx="923100" cy="702300"/>
          </a:xfrm>
          <a:prstGeom prst="rightArrow">
            <a:avLst>
              <a:gd name="adj1" fmla="val 50000"/>
              <a:gd name="adj2" fmla="val 50000"/>
            </a:avLst>
          </a:prstGeom>
          <a:solidFill>
            <a:srgbClr val="3672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36" name="Google Shape;2336;p131"/>
          <p:cNvSpPr txBox="1"/>
          <p:nvPr/>
        </p:nvSpPr>
        <p:spPr>
          <a:xfrm>
            <a:off x="3965675" y="3380625"/>
            <a:ext cx="1436100" cy="36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800"/>
              </a:spcAft>
              <a:buNone/>
            </a:pPr>
            <a:r>
              <a:rPr lang="en" b="1">
                <a:latin typeface="Roboto"/>
                <a:ea typeface="Roboto"/>
                <a:cs typeface="Roboto"/>
                <a:sym typeface="Roboto"/>
              </a:rPr>
              <a:t>Email Server</a:t>
            </a:r>
            <a:endParaRPr/>
          </a:p>
        </p:txBody>
      </p:sp>
      <p:sp>
        <p:nvSpPr>
          <p:cNvPr id="2337" name="Google Shape;2337;p131"/>
          <p:cNvSpPr txBox="1"/>
          <p:nvPr/>
        </p:nvSpPr>
        <p:spPr>
          <a:xfrm>
            <a:off x="3523175" y="3566625"/>
            <a:ext cx="2321100" cy="48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800"/>
              </a:spcAft>
              <a:buNone/>
            </a:pPr>
            <a:r>
              <a:rPr lang="en" b="1">
                <a:solidFill>
                  <a:srgbClr val="1155CC"/>
                </a:solidFill>
                <a:latin typeface="Roboto"/>
                <a:ea typeface="Roboto"/>
                <a:cs typeface="Roboto"/>
                <a:sym typeface="Roboto"/>
              </a:rPr>
              <a:t>Looking for alice.com</a:t>
            </a:r>
            <a:endParaRPr>
              <a:solidFill>
                <a:srgbClr val="1155CC"/>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2341"/>
        <p:cNvGrpSpPr/>
        <p:nvPr/>
      </p:nvGrpSpPr>
      <p:grpSpPr>
        <a:xfrm>
          <a:off x="0" y="0"/>
          <a:ext cx="0" cy="0"/>
          <a:chOff x="0" y="0"/>
          <a:chExt cx="0" cy="0"/>
        </a:xfrm>
      </p:grpSpPr>
      <p:sp>
        <p:nvSpPr>
          <p:cNvPr id="2342" name="Google Shape;2342;p13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How Emails Work</a:t>
            </a:r>
            <a:endParaRPr/>
          </a:p>
        </p:txBody>
      </p:sp>
      <p:sp>
        <p:nvSpPr>
          <p:cNvPr id="2343" name="Google Shape;2343;p13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Step 3: Bob's mail server forwards the email to Alice’s mail server.</a:t>
            </a:r>
            <a:endParaRPr/>
          </a:p>
        </p:txBody>
      </p:sp>
      <p:sp>
        <p:nvSpPr>
          <p:cNvPr id="2344" name="Google Shape;2344;p13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24</a:t>
            </a:fld>
            <a:endParaRPr sz="600"/>
          </a:p>
        </p:txBody>
      </p:sp>
      <p:sp>
        <p:nvSpPr>
          <p:cNvPr id="2345" name="Google Shape;2345;p13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32"/>
          <p:cNvSpPr txBox="1">
            <a:spLocks noGrp="1"/>
          </p:cNvSpPr>
          <p:nvPr>
            <p:ph type="subTitle" idx="1"/>
          </p:nvPr>
        </p:nvSpPr>
        <p:spPr>
          <a:xfrm>
            <a:off x="-12150" y="1356250"/>
            <a:ext cx="9168600" cy="3648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800"/>
              </a:spcAft>
              <a:buNone/>
            </a:pPr>
            <a:r>
              <a:rPr lang="en" sz="1400" dirty="0">
                <a:solidFill>
                  <a:schemeClr val="dk1"/>
                </a:solidFill>
                <a:latin typeface="Roboto"/>
                <a:ea typeface="Roboto"/>
                <a:cs typeface="Roboto"/>
                <a:sym typeface="Roboto"/>
              </a:rPr>
              <a:t>Using SMTP (Simple Mail Transfer), Bob’s mail server sends the email to Alice’s mail server.</a:t>
            </a:r>
            <a:endParaRPr sz="1400" dirty="0"/>
          </a:p>
        </p:txBody>
      </p:sp>
      <p:sp>
        <p:nvSpPr>
          <p:cNvPr id="2347" name="Google Shape;2347;p13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32"/>
          <p:cNvSpPr txBox="1">
            <a:spLocks noGrp="1"/>
          </p:cNvSpPr>
          <p:nvPr>
            <p:ph type="subTitle" idx="2"/>
          </p:nvPr>
        </p:nvSpPr>
        <p:spPr>
          <a:xfrm>
            <a:off x="-12100" y="1930450"/>
            <a:ext cx="9168600" cy="3648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800"/>
              </a:spcAft>
              <a:buNone/>
            </a:pPr>
            <a:r>
              <a:rPr lang="en" sz="1400" dirty="0">
                <a:solidFill>
                  <a:schemeClr val="dk1"/>
                </a:solidFill>
                <a:latin typeface="Roboto"/>
                <a:ea typeface="Roboto"/>
                <a:cs typeface="Roboto"/>
                <a:sym typeface="Roboto"/>
              </a:rPr>
              <a:t>SMTP uses port </a:t>
            </a:r>
            <a:r>
              <a:rPr lang="en" sz="1400" dirty="0">
                <a:solidFill>
                  <a:schemeClr val="dk1"/>
                </a:solidFill>
                <a:latin typeface="Inconsolata"/>
                <a:ea typeface="Inconsolata"/>
                <a:cs typeface="Inconsolata"/>
                <a:sym typeface="Inconsolata"/>
              </a:rPr>
              <a:t>25</a:t>
            </a:r>
            <a:r>
              <a:rPr lang="en" sz="1400" dirty="0">
                <a:solidFill>
                  <a:schemeClr val="dk1"/>
                </a:solidFill>
                <a:latin typeface="Roboto"/>
                <a:ea typeface="Roboto"/>
                <a:cs typeface="Roboto"/>
                <a:sym typeface="Roboto"/>
              </a:rPr>
              <a:t> and is part of Layer 7: Application of the OSI model.</a:t>
            </a:r>
            <a:endParaRPr sz="1400" dirty="0"/>
          </a:p>
        </p:txBody>
      </p:sp>
      <p:pic>
        <p:nvPicPr>
          <p:cNvPr id="2349" name="Google Shape;2349;p132"/>
          <p:cNvPicPr preferRelativeResize="0"/>
          <p:nvPr/>
        </p:nvPicPr>
        <p:blipFill rotWithShape="1">
          <a:blip r:embed="rId3">
            <a:alphaModFix/>
          </a:blip>
          <a:srcRect t="465" b="475"/>
          <a:stretch/>
        </p:blipFill>
        <p:spPr>
          <a:xfrm>
            <a:off x="429768" y="1261872"/>
            <a:ext cx="577805" cy="446400"/>
          </a:xfrm>
          <a:prstGeom prst="rect">
            <a:avLst/>
          </a:prstGeom>
          <a:noFill/>
          <a:ln>
            <a:noFill/>
          </a:ln>
        </p:spPr>
      </p:pic>
      <p:pic>
        <p:nvPicPr>
          <p:cNvPr id="2350" name="Google Shape;2350;p132"/>
          <p:cNvPicPr preferRelativeResize="0"/>
          <p:nvPr/>
        </p:nvPicPr>
        <p:blipFill rotWithShape="1">
          <a:blip r:embed="rId3">
            <a:alphaModFix/>
          </a:blip>
          <a:srcRect t="465" b="475"/>
          <a:stretch/>
        </p:blipFill>
        <p:spPr>
          <a:xfrm>
            <a:off x="429768" y="1848847"/>
            <a:ext cx="577805" cy="446400"/>
          </a:xfrm>
          <a:prstGeom prst="rect">
            <a:avLst/>
          </a:prstGeom>
          <a:noFill/>
          <a:ln>
            <a:noFill/>
          </a:ln>
        </p:spPr>
      </p:pic>
      <p:pic>
        <p:nvPicPr>
          <p:cNvPr id="2351" name="Google Shape;2351;p132"/>
          <p:cNvPicPr preferRelativeResize="0"/>
          <p:nvPr/>
        </p:nvPicPr>
        <p:blipFill>
          <a:blip r:embed="rId4">
            <a:alphaModFix/>
          </a:blip>
          <a:stretch>
            <a:fillRect/>
          </a:stretch>
        </p:blipFill>
        <p:spPr>
          <a:xfrm>
            <a:off x="1107700" y="3043000"/>
            <a:ext cx="1078825" cy="1078825"/>
          </a:xfrm>
          <a:prstGeom prst="rect">
            <a:avLst/>
          </a:prstGeom>
          <a:noFill/>
          <a:ln>
            <a:noFill/>
          </a:ln>
        </p:spPr>
      </p:pic>
      <p:pic>
        <p:nvPicPr>
          <p:cNvPr id="2352" name="Google Shape;2352;p132"/>
          <p:cNvPicPr preferRelativeResize="0"/>
          <p:nvPr/>
        </p:nvPicPr>
        <p:blipFill>
          <a:blip r:embed="rId5">
            <a:alphaModFix/>
          </a:blip>
          <a:stretch>
            <a:fillRect/>
          </a:stretch>
        </p:blipFill>
        <p:spPr>
          <a:xfrm>
            <a:off x="3258571" y="2686225"/>
            <a:ext cx="868025" cy="1487575"/>
          </a:xfrm>
          <a:prstGeom prst="rect">
            <a:avLst/>
          </a:prstGeom>
          <a:noFill/>
          <a:ln>
            <a:noFill/>
          </a:ln>
        </p:spPr>
      </p:pic>
      <p:grpSp>
        <p:nvGrpSpPr>
          <p:cNvPr id="2353" name="Google Shape;2353;p132"/>
          <p:cNvGrpSpPr/>
          <p:nvPr/>
        </p:nvGrpSpPr>
        <p:grpSpPr>
          <a:xfrm>
            <a:off x="2190174" y="3430187"/>
            <a:ext cx="923100" cy="702300"/>
            <a:chOff x="5724674" y="3274962"/>
            <a:chExt cx="923100" cy="702300"/>
          </a:xfrm>
        </p:grpSpPr>
        <p:sp>
          <p:nvSpPr>
            <p:cNvPr id="2354" name="Google Shape;2354;p132"/>
            <p:cNvSpPr/>
            <p:nvPr/>
          </p:nvSpPr>
          <p:spPr>
            <a:xfrm>
              <a:off x="5724674" y="3274962"/>
              <a:ext cx="923100" cy="702300"/>
            </a:xfrm>
            <a:prstGeom prst="rightArrow">
              <a:avLst>
                <a:gd name="adj1" fmla="val 50000"/>
                <a:gd name="adj2" fmla="val 50000"/>
              </a:avLst>
            </a:prstGeom>
            <a:solidFill>
              <a:srgbClr val="3672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pic>
          <p:nvPicPr>
            <p:cNvPr id="2355" name="Google Shape;2355;p132"/>
            <p:cNvPicPr preferRelativeResize="0"/>
            <p:nvPr/>
          </p:nvPicPr>
          <p:blipFill rotWithShape="1">
            <a:blip r:embed="rId6">
              <a:alphaModFix/>
            </a:blip>
            <a:srcRect l="8834" t="16235" r="7025" b="16283"/>
            <a:stretch/>
          </p:blipFill>
          <p:spPr>
            <a:xfrm>
              <a:off x="5777050" y="3503013"/>
              <a:ext cx="681425" cy="246175"/>
            </a:xfrm>
            <a:prstGeom prst="rect">
              <a:avLst/>
            </a:prstGeom>
            <a:noFill/>
            <a:ln>
              <a:noFill/>
            </a:ln>
          </p:spPr>
        </p:pic>
      </p:grpSp>
      <p:pic>
        <p:nvPicPr>
          <p:cNvPr id="2356" name="Google Shape;2356;p132"/>
          <p:cNvPicPr preferRelativeResize="0"/>
          <p:nvPr/>
        </p:nvPicPr>
        <p:blipFill>
          <a:blip r:embed="rId7">
            <a:alphaModFix/>
          </a:blip>
          <a:stretch>
            <a:fillRect/>
          </a:stretch>
        </p:blipFill>
        <p:spPr>
          <a:xfrm>
            <a:off x="6914000" y="3043000"/>
            <a:ext cx="1078825" cy="1078825"/>
          </a:xfrm>
          <a:prstGeom prst="rect">
            <a:avLst/>
          </a:prstGeom>
          <a:noFill/>
          <a:ln>
            <a:noFill/>
          </a:ln>
        </p:spPr>
      </p:pic>
      <p:sp>
        <p:nvSpPr>
          <p:cNvPr id="2357" name="Google Shape;2357;p132"/>
          <p:cNvSpPr txBox="1"/>
          <p:nvPr/>
        </p:nvSpPr>
        <p:spPr>
          <a:xfrm>
            <a:off x="917675" y="4066425"/>
            <a:ext cx="1523400" cy="36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800"/>
              </a:spcAft>
              <a:buNone/>
            </a:pPr>
            <a:r>
              <a:rPr lang="en" b="1">
                <a:solidFill>
                  <a:srgbClr val="1155CC"/>
                </a:solidFill>
                <a:latin typeface="Roboto"/>
                <a:ea typeface="Roboto"/>
                <a:cs typeface="Roboto"/>
                <a:sym typeface="Roboto"/>
              </a:rPr>
              <a:t>Bob@bob.com</a:t>
            </a:r>
            <a:endParaRPr/>
          </a:p>
        </p:txBody>
      </p:sp>
      <p:sp>
        <p:nvSpPr>
          <p:cNvPr id="2358" name="Google Shape;2358;p132"/>
          <p:cNvSpPr txBox="1"/>
          <p:nvPr/>
        </p:nvSpPr>
        <p:spPr>
          <a:xfrm>
            <a:off x="6723975" y="4066425"/>
            <a:ext cx="1587900" cy="3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800"/>
              </a:spcAft>
              <a:buNone/>
            </a:pPr>
            <a:r>
              <a:rPr lang="en" b="1">
                <a:solidFill>
                  <a:srgbClr val="1155CC"/>
                </a:solidFill>
                <a:latin typeface="Roboto"/>
                <a:ea typeface="Roboto"/>
                <a:cs typeface="Roboto"/>
                <a:sym typeface="Roboto"/>
              </a:rPr>
              <a:t>Alice@alice.com</a:t>
            </a:r>
            <a:endParaRPr/>
          </a:p>
        </p:txBody>
      </p:sp>
      <p:sp>
        <p:nvSpPr>
          <p:cNvPr id="2359" name="Google Shape;2359;p132"/>
          <p:cNvSpPr txBox="1"/>
          <p:nvPr/>
        </p:nvSpPr>
        <p:spPr>
          <a:xfrm>
            <a:off x="2998525" y="4066425"/>
            <a:ext cx="1436100" cy="36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800"/>
              </a:spcAft>
              <a:buNone/>
            </a:pPr>
            <a:r>
              <a:rPr lang="en" b="1">
                <a:latin typeface="Roboto"/>
                <a:ea typeface="Roboto"/>
                <a:cs typeface="Roboto"/>
                <a:sym typeface="Roboto"/>
              </a:rPr>
              <a:t>Email Server</a:t>
            </a:r>
            <a:endParaRPr/>
          </a:p>
        </p:txBody>
      </p:sp>
      <p:sp>
        <p:nvSpPr>
          <p:cNvPr id="2360" name="Google Shape;2360;p132"/>
          <p:cNvSpPr/>
          <p:nvPr/>
        </p:nvSpPr>
        <p:spPr>
          <a:xfrm>
            <a:off x="4171086" y="3430187"/>
            <a:ext cx="923100" cy="702300"/>
          </a:xfrm>
          <a:prstGeom prst="rightArrow">
            <a:avLst>
              <a:gd name="adj1" fmla="val 50000"/>
              <a:gd name="adj2" fmla="val 50000"/>
            </a:avLst>
          </a:prstGeom>
          <a:solidFill>
            <a:srgbClr val="3672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pic>
        <p:nvPicPr>
          <p:cNvPr id="2361" name="Google Shape;2361;p132"/>
          <p:cNvPicPr preferRelativeResize="0"/>
          <p:nvPr/>
        </p:nvPicPr>
        <p:blipFill>
          <a:blip r:embed="rId5">
            <a:alphaModFix/>
          </a:blip>
          <a:stretch>
            <a:fillRect/>
          </a:stretch>
        </p:blipFill>
        <p:spPr>
          <a:xfrm>
            <a:off x="5136171" y="2686225"/>
            <a:ext cx="868025" cy="1487575"/>
          </a:xfrm>
          <a:prstGeom prst="rect">
            <a:avLst/>
          </a:prstGeom>
          <a:noFill/>
          <a:ln>
            <a:noFill/>
          </a:ln>
        </p:spPr>
      </p:pic>
      <p:sp>
        <p:nvSpPr>
          <p:cNvPr id="2362" name="Google Shape;2362;p132"/>
          <p:cNvSpPr txBox="1"/>
          <p:nvPr/>
        </p:nvSpPr>
        <p:spPr>
          <a:xfrm>
            <a:off x="4876125" y="4066425"/>
            <a:ext cx="1436100" cy="36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800"/>
              </a:spcAft>
              <a:buNone/>
            </a:pPr>
            <a:r>
              <a:rPr lang="en" b="1">
                <a:latin typeface="Roboto"/>
                <a:ea typeface="Roboto"/>
                <a:cs typeface="Roboto"/>
                <a:sym typeface="Roboto"/>
              </a:rPr>
              <a:t>Email Server</a:t>
            </a:r>
            <a:endParaRPr/>
          </a:p>
        </p:txBody>
      </p:sp>
      <p:sp>
        <p:nvSpPr>
          <p:cNvPr id="2363" name="Google Shape;2363;p132"/>
          <p:cNvSpPr/>
          <p:nvPr/>
        </p:nvSpPr>
        <p:spPr>
          <a:xfrm>
            <a:off x="6048686" y="3430187"/>
            <a:ext cx="923100" cy="702300"/>
          </a:xfrm>
          <a:prstGeom prst="rightArrow">
            <a:avLst>
              <a:gd name="adj1" fmla="val 50000"/>
              <a:gd name="adj2" fmla="val 50000"/>
            </a:avLst>
          </a:prstGeom>
          <a:solidFill>
            <a:srgbClr val="3672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64" name="Google Shape;2364;p132"/>
          <p:cNvSpPr txBox="1"/>
          <p:nvPr/>
        </p:nvSpPr>
        <p:spPr>
          <a:xfrm>
            <a:off x="5000475" y="5616900"/>
            <a:ext cx="1587900" cy="3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800"/>
              </a:spcAft>
              <a:buNone/>
            </a:pPr>
            <a:r>
              <a:rPr lang="en" b="1">
                <a:solidFill>
                  <a:srgbClr val="1155CC"/>
                </a:solidFill>
                <a:latin typeface="Roboto"/>
                <a:ea typeface="Roboto"/>
                <a:cs typeface="Roboto"/>
                <a:sym typeface="Roboto"/>
              </a:rPr>
              <a:t>Alice@alice.com</a:t>
            </a:r>
            <a:endParaRPr/>
          </a:p>
        </p:txBody>
      </p:sp>
      <p:grpSp>
        <p:nvGrpSpPr>
          <p:cNvPr id="2365" name="Google Shape;2365;p132"/>
          <p:cNvGrpSpPr/>
          <p:nvPr/>
        </p:nvGrpSpPr>
        <p:grpSpPr>
          <a:xfrm>
            <a:off x="7623674" y="3652510"/>
            <a:ext cx="548822" cy="546058"/>
            <a:chOff x="656850" y="3230325"/>
            <a:chExt cx="1069202" cy="1132900"/>
          </a:xfrm>
        </p:grpSpPr>
        <p:sp>
          <p:nvSpPr>
            <p:cNvPr id="2366" name="Google Shape;2366;p132"/>
            <p:cNvSpPr/>
            <p:nvPr/>
          </p:nvSpPr>
          <p:spPr>
            <a:xfrm>
              <a:off x="656850" y="3783025"/>
              <a:ext cx="729900" cy="580200"/>
            </a:xfrm>
            <a:prstGeom prst="rtTriangle">
              <a:avLst/>
            </a:prstGeom>
            <a:solidFill>
              <a:srgbClr val="9FC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367" name="Google Shape;2367;p132"/>
            <p:cNvSpPr/>
            <p:nvPr/>
          </p:nvSpPr>
          <p:spPr>
            <a:xfrm flipH="1">
              <a:off x="918799" y="3783025"/>
              <a:ext cx="783000" cy="580200"/>
            </a:xfrm>
            <a:prstGeom prst="rtTriangle">
              <a:avLst/>
            </a:prstGeom>
            <a:solidFill>
              <a:srgbClr val="6FA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368" name="Google Shape;2368;p132"/>
            <p:cNvSpPr/>
            <p:nvPr/>
          </p:nvSpPr>
          <p:spPr>
            <a:xfrm rot="-2700000">
              <a:off x="813433" y="3386906"/>
              <a:ext cx="756039" cy="756039"/>
            </a:xfrm>
            <a:prstGeom prst="rtTriangle">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369" name="Google Shape;2369;p132"/>
            <p:cNvSpPr txBox="1"/>
            <p:nvPr/>
          </p:nvSpPr>
          <p:spPr>
            <a:xfrm>
              <a:off x="943050" y="3739050"/>
              <a:ext cx="496800" cy="39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800"/>
                </a:spcAft>
                <a:buNone/>
              </a:pPr>
              <a:r>
                <a:rPr lang="en" sz="1000" b="1">
                  <a:solidFill>
                    <a:srgbClr val="1155CC"/>
                  </a:solidFill>
                  <a:latin typeface="Roboto"/>
                  <a:ea typeface="Roboto"/>
                  <a:cs typeface="Roboto"/>
                  <a:sym typeface="Roboto"/>
                </a:rPr>
                <a:t>@</a:t>
              </a:r>
              <a:endParaRPr sz="1000"/>
            </a:p>
          </p:txBody>
        </p:sp>
      </p:grpSp>
      <p:sp>
        <p:nvSpPr>
          <p:cNvPr id="2370" name="Google Shape;2370;p132"/>
          <p:cNvSpPr txBox="1"/>
          <p:nvPr/>
        </p:nvSpPr>
        <p:spPr>
          <a:xfrm>
            <a:off x="7808713" y="3774675"/>
            <a:ext cx="577800" cy="42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chemeClr val="accent6"/>
                </a:solidFill>
                <a:latin typeface="Roboto"/>
                <a:ea typeface="Roboto"/>
                <a:cs typeface="Roboto"/>
                <a:sym typeface="Roboto"/>
              </a:rPr>
              <a:t> </a:t>
            </a:r>
            <a:r>
              <a:rPr lang="en" sz="2400" b="1">
                <a:solidFill>
                  <a:schemeClr val="accent6"/>
                </a:solidFill>
                <a:latin typeface="Roboto"/>
                <a:ea typeface="Roboto"/>
                <a:cs typeface="Roboto"/>
                <a:sym typeface="Roboto"/>
              </a:rPr>
              <a:t>✓</a:t>
            </a:r>
            <a:endParaRPr sz="2400" b="1">
              <a:solidFill>
                <a:schemeClr val="accent6"/>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374"/>
        <p:cNvGrpSpPr/>
        <p:nvPr/>
      </p:nvGrpSpPr>
      <p:grpSpPr>
        <a:xfrm>
          <a:off x="0" y="0"/>
          <a:ext cx="0" cy="0"/>
          <a:chOff x="0" y="0"/>
          <a:chExt cx="0" cy="0"/>
        </a:xfrm>
      </p:grpSpPr>
      <p:sp>
        <p:nvSpPr>
          <p:cNvPr id="2375" name="Google Shape;2375;p13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How Emails Work</a:t>
            </a:r>
            <a:endParaRPr/>
          </a:p>
        </p:txBody>
      </p:sp>
      <p:sp>
        <p:nvSpPr>
          <p:cNvPr id="2376" name="Google Shape;2376;p13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Step 4: Alice pulls Bob’s email onto her local computer to read it. </a:t>
            </a:r>
            <a:endParaRPr/>
          </a:p>
        </p:txBody>
      </p:sp>
      <p:sp>
        <p:nvSpPr>
          <p:cNvPr id="2377" name="Google Shape;2377;p13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25</a:t>
            </a:fld>
            <a:endParaRPr sz="600"/>
          </a:p>
        </p:txBody>
      </p:sp>
      <p:pic>
        <p:nvPicPr>
          <p:cNvPr id="2378" name="Google Shape;2378;p133"/>
          <p:cNvPicPr preferRelativeResize="0"/>
          <p:nvPr/>
        </p:nvPicPr>
        <p:blipFill>
          <a:blip r:embed="rId3">
            <a:alphaModFix/>
          </a:blip>
          <a:stretch>
            <a:fillRect/>
          </a:stretch>
        </p:blipFill>
        <p:spPr>
          <a:xfrm>
            <a:off x="4286263" y="1335450"/>
            <a:ext cx="827470" cy="3662574"/>
          </a:xfrm>
          <a:prstGeom prst="rect">
            <a:avLst/>
          </a:prstGeom>
          <a:noFill/>
          <a:ln>
            <a:noFill/>
          </a:ln>
        </p:spPr>
      </p:pic>
      <p:grpSp>
        <p:nvGrpSpPr>
          <p:cNvPr id="2379" name="Google Shape;2379;p133"/>
          <p:cNvGrpSpPr/>
          <p:nvPr/>
        </p:nvGrpSpPr>
        <p:grpSpPr>
          <a:xfrm>
            <a:off x="457160" y="1573700"/>
            <a:ext cx="3829094" cy="533482"/>
            <a:chOff x="457140" y="1378809"/>
            <a:chExt cx="4992300" cy="695454"/>
          </a:xfrm>
        </p:grpSpPr>
        <p:sp>
          <p:nvSpPr>
            <p:cNvPr id="2380" name="Google Shape;2380;p133"/>
            <p:cNvSpPr/>
            <p:nvPr/>
          </p:nvSpPr>
          <p:spPr>
            <a:xfrm>
              <a:off x="457140" y="1378809"/>
              <a:ext cx="4992300" cy="621300"/>
            </a:xfrm>
            <a:prstGeom prst="roundRect">
              <a:avLst>
                <a:gd name="adj" fmla="val 16667"/>
              </a:avLst>
            </a:prstGeom>
            <a:solidFill>
              <a:srgbClr val="1C4587"/>
            </a:solidFill>
            <a:ln>
              <a:noFill/>
            </a:ln>
          </p:spPr>
          <p:txBody>
            <a:bodyPr spcFirstLastPara="1" wrap="square" lIns="91425" tIns="182875" rIns="91425" bIns="91425" anchor="ctr" anchorCtr="0">
              <a:noAutofit/>
            </a:bodyPr>
            <a:lstStyle/>
            <a:p>
              <a:pPr marL="0" lvl="0" indent="0" algn="ctr" rtl="0">
                <a:spcBef>
                  <a:spcPts val="0"/>
                </a:spcBef>
                <a:spcAft>
                  <a:spcPts val="800"/>
                </a:spcAft>
                <a:buClr>
                  <a:schemeClr val="dk1"/>
                </a:buClr>
                <a:buSzPts val="1100"/>
                <a:buFont typeface="Arial"/>
                <a:buNone/>
              </a:pPr>
              <a:r>
                <a:rPr lang="en" b="1">
                  <a:solidFill>
                    <a:srgbClr val="FFFFFF"/>
                  </a:solidFill>
                  <a:latin typeface="Roboto"/>
                  <a:ea typeface="Roboto"/>
                  <a:cs typeface="Roboto"/>
                  <a:sym typeface="Roboto"/>
                </a:rPr>
                <a:t>POP3 </a:t>
              </a:r>
              <a:r>
                <a:rPr lang="en">
                  <a:solidFill>
                    <a:srgbClr val="FFFFFF"/>
                  </a:solidFill>
                  <a:latin typeface="Roboto"/>
                  <a:ea typeface="Roboto"/>
                  <a:cs typeface="Roboto"/>
                  <a:sym typeface="Roboto"/>
                </a:rPr>
                <a:t>(Post Office Protocol)</a:t>
              </a:r>
              <a:endParaRPr>
                <a:solidFill>
                  <a:srgbClr val="FFFFFF"/>
                </a:solidFill>
                <a:latin typeface="Roboto Light"/>
                <a:ea typeface="Roboto Light"/>
                <a:cs typeface="Roboto Light"/>
                <a:sym typeface="Roboto Light"/>
              </a:endParaRPr>
            </a:p>
          </p:txBody>
        </p:sp>
        <p:sp>
          <p:nvSpPr>
            <p:cNvPr id="2381" name="Google Shape;2381;p133"/>
            <p:cNvSpPr/>
            <p:nvPr/>
          </p:nvSpPr>
          <p:spPr>
            <a:xfrm rot="10800000">
              <a:off x="634726" y="1885638"/>
              <a:ext cx="340325" cy="188625"/>
            </a:xfrm>
            <a:prstGeom prst="flowChartExtract">
              <a:avLst/>
            </a:prstGeom>
            <a:solidFill>
              <a:srgbClr val="1C45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2" name="Google Shape;2382;p133"/>
          <p:cNvSpPr txBox="1">
            <a:spLocks noGrp="1"/>
          </p:cNvSpPr>
          <p:nvPr>
            <p:ph type="subTitle" idx="1"/>
          </p:nvPr>
        </p:nvSpPr>
        <p:spPr>
          <a:xfrm>
            <a:off x="-12300" y="2288250"/>
            <a:ext cx="4298400" cy="2544600"/>
          </a:xfrm>
          <a:prstGeom prst="rect">
            <a:avLst/>
          </a:prstGeom>
          <a:noFill/>
          <a:ln>
            <a:noFill/>
          </a:ln>
        </p:spPr>
        <p:txBody>
          <a:bodyPr spcFirstLastPara="1" wrap="square" lIns="457200" tIns="0" rIns="457200" bIns="0" anchor="t" anchorCtr="0">
            <a:noAutofit/>
          </a:bodyPr>
          <a:lstStyle/>
          <a:p>
            <a:pPr marL="320040" lvl="0" indent="-180340" algn="l" rtl="0">
              <a:spcBef>
                <a:spcPts val="0"/>
              </a:spcBef>
              <a:spcAft>
                <a:spcPts val="0"/>
              </a:spcAft>
              <a:buSzPts val="1400"/>
              <a:buFont typeface="Roboto"/>
              <a:buChar char="●"/>
            </a:pPr>
            <a:r>
              <a:rPr lang="en" sz="1400" dirty="0">
                <a:latin typeface="Roboto"/>
                <a:ea typeface="Roboto"/>
                <a:cs typeface="Roboto"/>
                <a:sym typeface="Roboto"/>
              </a:rPr>
              <a:t>When Alice logs in and checks her email from Bob, the POP3 mailbox doesn't keep a copy of the email.</a:t>
            </a:r>
            <a:endParaRPr sz="1400" dirty="0">
              <a:latin typeface="Roboto"/>
              <a:ea typeface="Roboto"/>
              <a:cs typeface="Roboto"/>
              <a:sym typeface="Roboto"/>
            </a:endParaRPr>
          </a:p>
          <a:p>
            <a:pPr marL="320040" lvl="0" indent="-180340" algn="l" rtl="0">
              <a:spcBef>
                <a:spcPts val="800"/>
              </a:spcBef>
              <a:spcAft>
                <a:spcPts val="0"/>
              </a:spcAft>
              <a:buSzPts val="1400"/>
              <a:buFont typeface="Roboto"/>
              <a:buChar char="●"/>
            </a:pPr>
            <a:r>
              <a:rPr lang="en" sz="1400" dirty="0">
                <a:latin typeface="Roboto"/>
                <a:ea typeface="Roboto"/>
                <a:cs typeface="Roboto"/>
                <a:sym typeface="Roboto"/>
              </a:rPr>
              <a:t>Alice would not be able to log into another computer to view Bob's email, as it already has been downloaded from the mail server.</a:t>
            </a:r>
            <a:endParaRPr sz="1400" dirty="0">
              <a:latin typeface="Roboto"/>
              <a:ea typeface="Roboto"/>
              <a:cs typeface="Roboto"/>
              <a:sym typeface="Roboto"/>
            </a:endParaRPr>
          </a:p>
          <a:p>
            <a:pPr marL="320040" lvl="0" indent="-180340" algn="l" rtl="0">
              <a:spcBef>
                <a:spcPts val="800"/>
              </a:spcBef>
              <a:spcAft>
                <a:spcPts val="800"/>
              </a:spcAft>
              <a:buSzPts val="1400"/>
              <a:buFont typeface="Roboto"/>
              <a:buChar char="●"/>
            </a:pPr>
            <a:r>
              <a:rPr lang="en" sz="1400" dirty="0">
                <a:latin typeface="Roboto"/>
                <a:ea typeface="Roboto"/>
                <a:cs typeface="Roboto"/>
                <a:sym typeface="Roboto"/>
              </a:rPr>
              <a:t>POP3 has a security benefit, as the email will not exist on a server the recipient doesn't control.</a:t>
            </a:r>
            <a:endParaRPr sz="1400" dirty="0">
              <a:latin typeface="Roboto"/>
              <a:ea typeface="Roboto"/>
              <a:cs typeface="Roboto"/>
              <a:sym typeface="Roboto"/>
            </a:endParaRPr>
          </a:p>
        </p:txBody>
      </p:sp>
      <p:grpSp>
        <p:nvGrpSpPr>
          <p:cNvPr id="2383" name="Google Shape;2383;p133"/>
          <p:cNvGrpSpPr/>
          <p:nvPr/>
        </p:nvGrpSpPr>
        <p:grpSpPr>
          <a:xfrm>
            <a:off x="4936260" y="1575950"/>
            <a:ext cx="3829094" cy="533482"/>
            <a:chOff x="457140" y="1378809"/>
            <a:chExt cx="4992300" cy="695454"/>
          </a:xfrm>
        </p:grpSpPr>
        <p:sp>
          <p:nvSpPr>
            <p:cNvPr id="2384" name="Google Shape;2384;p133"/>
            <p:cNvSpPr/>
            <p:nvPr/>
          </p:nvSpPr>
          <p:spPr>
            <a:xfrm>
              <a:off x="457140" y="1378809"/>
              <a:ext cx="4992300" cy="621300"/>
            </a:xfrm>
            <a:prstGeom prst="roundRect">
              <a:avLst>
                <a:gd name="adj" fmla="val 16667"/>
              </a:avLst>
            </a:prstGeom>
            <a:solidFill>
              <a:srgbClr val="1C4587"/>
            </a:solidFill>
            <a:ln>
              <a:noFill/>
            </a:ln>
          </p:spPr>
          <p:txBody>
            <a:bodyPr spcFirstLastPara="1" wrap="square" lIns="91425" tIns="182875" rIns="91425" bIns="91425" anchor="ctr" anchorCtr="0">
              <a:noAutofit/>
            </a:bodyPr>
            <a:lstStyle/>
            <a:p>
              <a:pPr marL="0" lvl="0" indent="0" algn="l" rtl="0">
                <a:spcBef>
                  <a:spcPts val="0"/>
                </a:spcBef>
                <a:spcAft>
                  <a:spcPts val="800"/>
                </a:spcAft>
                <a:buClr>
                  <a:schemeClr val="dk1"/>
                </a:buClr>
                <a:buSzPts val="1100"/>
                <a:buFont typeface="Arial"/>
                <a:buNone/>
              </a:pPr>
              <a:r>
                <a:rPr lang="en" b="1">
                  <a:solidFill>
                    <a:srgbClr val="FFFFFF"/>
                  </a:solidFill>
                  <a:latin typeface="Roboto"/>
                  <a:ea typeface="Roboto"/>
                  <a:cs typeface="Roboto"/>
                  <a:sym typeface="Roboto"/>
                </a:rPr>
                <a:t>IMAP </a:t>
              </a:r>
              <a:r>
                <a:rPr lang="en">
                  <a:solidFill>
                    <a:srgbClr val="FFFFFF"/>
                  </a:solidFill>
                  <a:latin typeface="Roboto"/>
                  <a:ea typeface="Roboto"/>
                  <a:cs typeface="Roboto"/>
                  <a:sym typeface="Roboto"/>
                </a:rPr>
                <a:t>(Internet Message Access Protocol)</a:t>
              </a:r>
              <a:endParaRPr>
                <a:solidFill>
                  <a:srgbClr val="FFFFFF"/>
                </a:solidFill>
                <a:latin typeface="Roboto Light"/>
                <a:ea typeface="Roboto Light"/>
                <a:cs typeface="Roboto Light"/>
                <a:sym typeface="Roboto Light"/>
              </a:endParaRPr>
            </a:p>
          </p:txBody>
        </p:sp>
        <p:sp>
          <p:nvSpPr>
            <p:cNvPr id="2385" name="Google Shape;2385;p133"/>
            <p:cNvSpPr/>
            <p:nvPr/>
          </p:nvSpPr>
          <p:spPr>
            <a:xfrm rot="10800000">
              <a:off x="634726" y="1885638"/>
              <a:ext cx="340325" cy="188625"/>
            </a:xfrm>
            <a:prstGeom prst="flowChartExtract">
              <a:avLst/>
            </a:prstGeom>
            <a:solidFill>
              <a:srgbClr val="1C45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6" name="Google Shape;2386;p133"/>
          <p:cNvSpPr txBox="1">
            <a:spLocks noGrp="1"/>
          </p:cNvSpPr>
          <p:nvPr>
            <p:ph type="subTitle" idx="2"/>
          </p:nvPr>
        </p:nvSpPr>
        <p:spPr>
          <a:xfrm>
            <a:off x="4466800" y="2290500"/>
            <a:ext cx="4140900" cy="2544600"/>
          </a:xfrm>
          <a:prstGeom prst="rect">
            <a:avLst/>
          </a:prstGeom>
          <a:noFill/>
          <a:ln>
            <a:noFill/>
          </a:ln>
        </p:spPr>
        <p:txBody>
          <a:bodyPr spcFirstLastPara="1" wrap="square" lIns="457200" tIns="0" rIns="457200" bIns="0" anchor="t" anchorCtr="0">
            <a:noAutofit/>
          </a:bodyPr>
          <a:lstStyle/>
          <a:p>
            <a:pPr marL="320040" lvl="0" indent="-180340" algn="l" rtl="0">
              <a:spcBef>
                <a:spcPts val="0"/>
              </a:spcBef>
              <a:spcAft>
                <a:spcPts val="0"/>
              </a:spcAft>
              <a:buSzPts val="1400"/>
              <a:buFont typeface="Roboto"/>
              <a:buChar char="●"/>
            </a:pPr>
            <a:r>
              <a:rPr lang="en" sz="1400" dirty="0">
                <a:latin typeface="Roboto"/>
                <a:ea typeface="Roboto"/>
                <a:cs typeface="Roboto"/>
                <a:sym typeface="Roboto"/>
              </a:rPr>
              <a:t>A copy of the email is kept on the server.</a:t>
            </a:r>
            <a:endParaRPr sz="1400" dirty="0">
              <a:latin typeface="Roboto"/>
              <a:ea typeface="Roboto"/>
              <a:cs typeface="Roboto"/>
              <a:sym typeface="Roboto"/>
            </a:endParaRPr>
          </a:p>
          <a:p>
            <a:pPr marL="320040" lvl="0" indent="-180340" algn="l" rtl="0">
              <a:spcBef>
                <a:spcPts val="800"/>
              </a:spcBef>
              <a:spcAft>
                <a:spcPts val="0"/>
              </a:spcAft>
              <a:buSzPts val="1400"/>
              <a:buFont typeface="Roboto"/>
              <a:buChar char="●"/>
            </a:pPr>
            <a:r>
              <a:rPr lang="en" sz="1400" dirty="0">
                <a:latin typeface="Roboto"/>
                <a:ea typeface="Roboto"/>
                <a:cs typeface="Roboto"/>
                <a:sym typeface="Roboto"/>
              </a:rPr>
              <a:t>Even after Alice logs in and check her email from Bob, she can check it again from another computer.</a:t>
            </a:r>
            <a:endParaRPr sz="1400" dirty="0">
              <a:latin typeface="Roboto"/>
              <a:ea typeface="Roboto"/>
              <a:cs typeface="Roboto"/>
              <a:sym typeface="Roboto"/>
            </a:endParaRPr>
          </a:p>
          <a:p>
            <a:pPr marL="320040" lvl="0" indent="-180340" algn="l" rtl="0">
              <a:spcBef>
                <a:spcPts val="800"/>
              </a:spcBef>
              <a:spcAft>
                <a:spcPts val="800"/>
              </a:spcAft>
              <a:buSzPts val="1400"/>
              <a:buFont typeface="Roboto"/>
              <a:buChar char="●"/>
            </a:pPr>
            <a:r>
              <a:rPr lang="en" sz="1400" dirty="0">
                <a:latin typeface="Roboto"/>
                <a:ea typeface="Roboto"/>
                <a:cs typeface="Roboto"/>
                <a:sym typeface="Roboto"/>
              </a:rPr>
              <a:t>IMAP has the benefit of preventing data from being lost, as it backs up emails on a server.</a:t>
            </a:r>
            <a:endParaRPr sz="1400" dirty="0">
              <a:latin typeface="Roboto"/>
              <a:ea typeface="Roboto"/>
              <a:cs typeface="Roboto"/>
              <a:sym typeface="Roboto"/>
            </a:endParaRPr>
          </a:p>
        </p:txBody>
      </p:sp>
      <p:sp>
        <p:nvSpPr>
          <p:cNvPr id="2387" name="Google Shape;2387;p133"/>
          <p:cNvSpPr txBox="1">
            <a:spLocks noGrp="1"/>
          </p:cNvSpPr>
          <p:nvPr>
            <p:ph type="body" idx="3"/>
          </p:nvPr>
        </p:nvSpPr>
        <p:spPr>
          <a:xfrm>
            <a:off x="175" y="1208050"/>
            <a:ext cx="9144000" cy="4683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a:solidFill>
                  <a:schemeClr val="dk1"/>
                </a:solidFill>
              </a:rPr>
              <a:t>Two Layer 7 protocols can be used to transfer the email to Alice’s local computer.</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91"/>
        <p:cNvGrpSpPr/>
        <p:nvPr/>
      </p:nvGrpSpPr>
      <p:grpSpPr>
        <a:xfrm>
          <a:off x="0" y="0"/>
          <a:ext cx="0" cy="0"/>
          <a:chOff x="0" y="0"/>
          <a:chExt cx="0" cy="0"/>
        </a:xfrm>
      </p:grpSpPr>
      <p:sp>
        <p:nvSpPr>
          <p:cNvPr id="2392" name="Google Shape;2392;p134"/>
          <p:cNvSpPr txBox="1">
            <a:spLocks noGrp="1"/>
          </p:cNvSpPr>
          <p:nvPr>
            <p:ph type="title"/>
          </p:nvPr>
        </p:nvSpPr>
        <p:spPr>
          <a:xfrm>
            <a:off x="2544050" y="1545675"/>
            <a:ext cx="5770200" cy="2430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000">
                <a:latin typeface="Roboto Light"/>
                <a:ea typeface="Roboto Light"/>
                <a:cs typeface="Roboto Light"/>
                <a:sym typeface="Roboto Light"/>
              </a:rPr>
              <a:t>T</a:t>
            </a:r>
            <a:r>
              <a:rPr lang="en" sz="3000">
                <a:solidFill>
                  <a:schemeClr val="dk1"/>
                </a:solidFill>
                <a:latin typeface="Roboto Light"/>
                <a:ea typeface="Roboto Light"/>
                <a:cs typeface="Roboto Light"/>
                <a:sym typeface="Roboto Light"/>
              </a:rPr>
              <a:t>o complete the previous steps, e</a:t>
            </a:r>
            <a:r>
              <a:rPr lang="en" sz="3000">
                <a:latin typeface="Roboto Light"/>
                <a:ea typeface="Roboto Light"/>
                <a:cs typeface="Roboto Light"/>
                <a:sym typeface="Roboto Light"/>
              </a:rPr>
              <a:t>mails use headers made up of specific</a:t>
            </a:r>
            <a:r>
              <a:rPr lang="en" sz="3000">
                <a:latin typeface="Roboto Medium"/>
                <a:ea typeface="Roboto Medium"/>
                <a:cs typeface="Roboto Medium"/>
                <a:sym typeface="Roboto Medium"/>
              </a:rPr>
              <a:t> </a:t>
            </a:r>
            <a:r>
              <a:rPr lang="en" sz="3000">
                <a:latin typeface="Roboto Light"/>
                <a:ea typeface="Roboto Light"/>
                <a:cs typeface="Roboto Light"/>
                <a:sym typeface="Roboto Light"/>
              </a:rPr>
              <a:t>fields.</a:t>
            </a:r>
            <a:endParaRPr sz="3000">
              <a:latin typeface="Roboto Light"/>
              <a:ea typeface="Roboto Light"/>
              <a:cs typeface="Roboto Light"/>
              <a:sym typeface="Roboto Light"/>
            </a:endParaRPr>
          </a:p>
        </p:txBody>
      </p:sp>
      <p:sp>
        <p:nvSpPr>
          <p:cNvPr id="2393" name="Google Shape;2393;p13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26</a:t>
            </a:fld>
            <a:endParaRPr sz="6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434343">
            <a:alpha val="27370"/>
          </a:srgbClr>
        </a:solidFill>
        <a:effectLst/>
      </p:bgPr>
    </p:bg>
    <p:spTree>
      <p:nvGrpSpPr>
        <p:cNvPr id="1" name="Shape 2397"/>
        <p:cNvGrpSpPr/>
        <p:nvPr/>
      </p:nvGrpSpPr>
      <p:grpSpPr>
        <a:xfrm>
          <a:off x="0" y="0"/>
          <a:ext cx="0" cy="0"/>
          <a:chOff x="0" y="0"/>
          <a:chExt cx="0" cy="0"/>
        </a:xfrm>
      </p:grpSpPr>
      <p:sp>
        <p:nvSpPr>
          <p:cNvPr id="2398" name="Google Shape;2398;p13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Familiar Fields</a:t>
            </a:r>
            <a:endParaRPr/>
          </a:p>
        </p:txBody>
      </p:sp>
      <p:sp>
        <p:nvSpPr>
          <p:cNvPr id="2399" name="Google Shape;2399;p13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If you’ve ever sent an email, you’re probably familiar with the following fields: </a:t>
            </a:r>
            <a:endParaRPr/>
          </a:p>
        </p:txBody>
      </p:sp>
      <p:pic>
        <p:nvPicPr>
          <p:cNvPr id="2400" name="Google Shape;2400;p135"/>
          <p:cNvPicPr preferRelativeResize="0"/>
          <p:nvPr/>
        </p:nvPicPr>
        <p:blipFill>
          <a:blip r:embed="rId3">
            <a:alphaModFix/>
          </a:blip>
          <a:stretch>
            <a:fillRect/>
          </a:stretch>
        </p:blipFill>
        <p:spPr>
          <a:xfrm>
            <a:off x="440550" y="1225451"/>
            <a:ext cx="8331575" cy="3118800"/>
          </a:xfrm>
          <a:prstGeom prst="rect">
            <a:avLst/>
          </a:prstGeom>
          <a:noFill/>
          <a:ln w="9525" cap="flat" cmpd="sng">
            <a:solidFill>
              <a:srgbClr val="999999"/>
            </a:solidFill>
            <a:prstDash val="solid"/>
            <a:round/>
            <a:headEnd type="none" w="sm" len="sm"/>
            <a:tailEnd type="none" w="sm" len="sm"/>
          </a:ln>
        </p:spPr>
      </p:pic>
      <p:sp>
        <p:nvSpPr>
          <p:cNvPr id="2401" name="Google Shape;2401;p13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27</a:t>
            </a:fld>
            <a:endParaRPr sz="6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434343">
            <a:alpha val="27370"/>
          </a:srgbClr>
        </a:solidFill>
        <a:effectLst/>
      </p:bgPr>
    </p:bg>
    <p:spTree>
      <p:nvGrpSpPr>
        <p:cNvPr id="1" name="Shape 2405"/>
        <p:cNvGrpSpPr/>
        <p:nvPr/>
      </p:nvGrpSpPr>
      <p:grpSpPr>
        <a:xfrm>
          <a:off x="0" y="0"/>
          <a:ext cx="0" cy="0"/>
          <a:chOff x="0" y="0"/>
          <a:chExt cx="0" cy="0"/>
        </a:xfrm>
      </p:grpSpPr>
      <p:sp>
        <p:nvSpPr>
          <p:cNvPr id="2406" name="Google Shape;2406;p13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Unfamiliar Fields</a:t>
            </a:r>
            <a:endParaRPr/>
          </a:p>
        </p:txBody>
      </p:sp>
      <p:sp>
        <p:nvSpPr>
          <p:cNvPr id="2407" name="Google Shape;2407;p13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More fields are revealed by viewing the complete raw email: </a:t>
            </a:r>
            <a:endParaRPr/>
          </a:p>
        </p:txBody>
      </p:sp>
      <p:pic>
        <p:nvPicPr>
          <p:cNvPr id="2408" name="Google Shape;2408;p136"/>
          <p:cNvPicPr preferRelativeResize="0"/>
          <p:nvPr/>
        </p:nvPicPr>
        <p:blipFill>
          <a:blip r:embed="rId3">
            <a:alphaModFix/>
          </a:blip>
          <a:stretch>
            <a:fillRect/>
          </a:stretch>
        </p:blipFill>
        <p:spPr>
          <a:xfrm>
            <a:off x="1201588" y="1243000"/>
            <a:ext cx="6740829" cy="3571075"/>
          </a:xfrm>
          <a:prstGeom prst="rect">
            <a:avLst/>
          </a:prstGeom>
          <a:noFill/>
          <a:ln w="9525" cap="flat" cmpd="sng">
            <a:solidFill>
              <a:srgbClr val="999999"/>
            </a:solidFill>
            <a:prstDash val="solid"/>
            <a:round/>
            <a:headEnd type="none" w="sm" len="sm"/>
            <a:tailEnd type="none" w="sm" len="sm"/>
          </a:ln>
        </p:spPr>
      </p:pic>
      <p:sp>
        <p:nvSpPr>
          <p:cNvPr id="2409" name="Google Shape;2409;p13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28</a:t>
            </a:fld>
            <a:endParaRPr sz="6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434343">
            <a:alpha val="27370"/>
          </a:srgbClr>
        </a:solidFill>
        <a:effectLst/>
      </p:bgPr>
    </p:bg>
    <p:spTree>
      <p:nvGrpSpPr>
        <p:cNvPr id="1" name="Shape 2413"/>
        <p:cNvGrpSpPr/>
        <p:nvPr/>
      </p:nvGrpSpPr>
      <p:grpSpPr>
        <a:xfrm>
          <a:off x="0" y="0"/>
          <a:ext cx="0" cy="0"/>
          <a:chOff x="0" y="0"/>
          <a:chExt cx="0" cy="0"/>
        </a:xfrm>
      </p:grpSpPr>
      <p:sp>
        <p:nvSpPr>
          <p:cNvPr id="2414" name="Google Shape;2414;p13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Unfamiliar Fields</a:t>
            </a:r>
            <a:endParaRPr/>
          </a:p>
        </p:txBody>
      </p:sp>
      <p:sp>
        <p:nvSpPr>
          <p:cNvPr id="2415" name="Google Shape;2415;p13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The raw email will reveal other fields: </a:t>
            </a:r>
            <a:endParaRPr/>
          </a:p>
        </p:txBody>
      </p:sp>
      <p:sp>
        <p:nvSpPr>
          <p:cNvPr id="2416" name="Google Shape;2416;p13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29</a:t>
            </a:fld>
            <a:endParaRPr sz="600"/>
          </a:p>
        </p:txBody>
      </p:sp>
      <p:sp>
        <p:nvSpPr>
          <p:cNvPr id="2417" name="Google Shape;2417;p137"/>
          <p:cNvSpPr/>
          <p:nvPr/>
        </p:nvSpPr>
        <p:spPr>
          <a:xfrm>
            <a:off x="1141275" y="11616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37"/>
          <p:cNvSpPr txBox="1">
            <a:spLocks noGrp="1"/>
          </p:cNvSpPr>
          <p:nvPr>
            <p:ph type="subTitle" idx="1"/>
          </p:nvPr>
        </p:nvSpPr>
        <p:spPr>
          <a:xfrm>
            <a:off x="-12150" y="1240575"/>
            <a:ext cx="9168600" cy="404400"/>
          </a:xfrm>
          <a:prstGeom prst="rect">
            <a:avLst/>
          </a:prstGeom>
          <a:noFill/>
          <a:ln>
            <a:noFill/>
          </a:ln>
        </p:spPr>
        <p:txBody>
          <a:bodyPr spcFirstLastPara="1" wrap="square" lIns="1417300" tIns="0" rIns="457200" bIns="0" anchor="ctr" anchorCtr="0">
            <a:noAutofit/>
          </a:bodyPr>
          <a:lstStyle/>
          <a:p>
            <a:pPr marL="0" lvl="0" indent="0" algn="l" rtl="0">
              <a:lnSpc>
                <a:spcPct val="115000"/>
              </a:lnSpc>
              <a:spcBef>
                <a:spcPts val="0"/>
              </a:spcBef>
              <a:spcAft>
                <a:spcPts val="0"/>
              </a:spcAft>
              <a:buNone/>
            </a:pPr>
            <a:r>
              <a:rPr lang="en" sz="1200" b="1">
                <a:solidFill>
                  <a:srgbClr val="24292E"/>
                </a:solidFill>
                <a:latin typeface="Roboto"/>
                <a:ea typeface="Roboto"/>
                <a:cs typeface="Roboto"/>
                <a:sym typeface="Roboto"/>
              </a:rPr>
              <a:t>Return-Path</a:t>
            </a:r>
            <a:r>
              <a:rPr lang="en" sz="1200">
                <a:solidFill>
                  <a:srgbClr val="24292E"/>
                </a:solidFill>
                <a:latin typeface="Roboto"/>
                <a:ea typeface="Roboto"/>
                <a:cs typeface="Roboto"/>
                <a:sym typeface="Roboto"/>
              </a:rPr>
              <a:t>: Specifies the sender's return email.</a:t>
            </a:r>
            <a:endParaRPr>
              <a:solidFill>
                <a:schemeClr val="dk1"/>
              </a:solidFill>
              <a:latin typeface="Roboto"/>
              <a:ea typeface="Roboto"/>
              <a:cs typeface="Roboto"/>
              <a:sym typeface="Roboto"/>
            </a:endParaRPr>
          </a:p>
        </p:txBody>
      </p:sp>
      <p:pic>
        <p:nvPicPr>
          <p:cNvPr id="2419" name="Google Shape;2419;p137"/>
          <p:cNvPicPr preferRelativeResize="0"/>
          <p:nvPr/>
        </p:nvPicPr>
        <p:blipFill rotWithShape="1">
          <a:blip r:embed="rId3">
            <a:alphaModFix/>
          </a:blip>
          <a:srcRect t="465" b="475"/>
          <a:stretch/>
        </p:blipFill>
        <p:spPr>
          <a:xfrm>
            <a:off x="429768" y="1185672"/>
            <a:ext cx="577805" cy="446400"/>
          </a:xfrm>
          <a:prstGeom prst="rect">
            <a:avLst/>
          </a:prstGeom>
          <a:noFill/>
          <a:ln>
            <a:noFill/>
          </a:ln>
        </p:spPr>
      </p:pic>
      <p:pic>
        <p:nvPicPr>
          <p:cNvPr id="2420" name="Google Shape;2420;p137"/>
          <p:cNvPicPr preferRelativeResize="0"/>
          <p:nvPr/>
        </p:nvPicPr>
        <p:blipFill>
          <a:blip r:embed="rId4">
            <a:alphaModFix/>
          </a:blip>
          <a:stretch>
            <a:fillRect/>
          </a:stretch>
        </p:blipFill>
        <p:spPr>
          <a:xfrm>
            <a:off x="864300" y="1768775"/>
            <a:ext cx="7596070" cy="3190776"/>
          </a:xfrm>
          <a:prstGeom prst="rect">
            <a:avLst/>
          </a:prstGeom>
          <a:noFill/>
          <a:ln>
            <a:noFill/>
          </a:ln>
        </p:spPr>
      </p:pic>
      <p:sp>
        <p:nvSpPr>
          <p:cNvPr id="2421" name="Google Shape;2421;p137"/>
          <p:cNvSpPr/>
          <p:nvPr/>
        </p:nvSpPr>
        <p:spPr>
          <a:xfrm>
            <a:off x="995375" y="2614625"/>
            <a:ext cx="1895400" cy="2238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22" name="Google Shape;2422;p137"/>
          <p:cNvCxnSpPr>
            <a:endCxn id="2421" idx="3"/>
          </p:cNvCxnSpPr>
          <p:nvPr/>
        </p:nvCxnSpPr>
        <p:spPr>
          <a:xfrm rot="10800000">
            <a:off x="2890775" y="2726525"/>
            <a:ext cx="2693700" cy="0"/>
          </a:xfrm>
          <a:prstGeom prst="straightConnector1">
            <a:avLst/>
          </a:prstGeom>
          <a:noFill/>
          <a:ln w="28575" cap="flat" cmpd="sng">
            <a:solidFill>
              <a:srgbClr val="CC0000"/>
            </a:solidFill>
            <a:prstDash val="solid"/>
            <a:round/>
            <a:headEnd type="none" w="med" len="med"/>
            <a:tailEnd type="triangle" w="med" len="med"/>
          </a:ln>
        </p:spPr>
      </p:cxnSp>
      <p:sp>
        <p:nvSpPr>
          <p:cNvPr id="2423" name="Google Shape;2423;p137"/>
          <p:cNvSpPr txBox="1"/>
          <p:nvPr/>
        </p:nvSpPr>
        <p:spPr>
          <a:xfrm>
            <a:off x="5584575" y="2544125"/>
            <a:ext cx="2436300" cy="3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Return Path</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92"/>
        <p:cNvGrpSpPr/>
        <p:nvPr/>
      </p:nvGrpSpPr>
      <p:grpSpPr>
        <a:xfrm>
          <a:off x="0" y="0"/>
          <a:ext cx="0" cy="0"/>
          <a:chOff x="0" y="0"/>
          <a:chExt cx="0" cy="0"/>
        </a:xfrm>
      </p:grpSpPr>
      <p:sp>
        <p:nvSpPr>
          <p:cNvPr id="2093" name="Google Shape;2093;p111"/>
          <p:cNvSpPr txBox="1">
            <a:spLocks noGrp="1"/>
          </p:cNvSpPr>
          <p:nvPr>
            <p:ph type="title"/>
          </p:nvPr>
        </p:nvSpPr>
        <p:spPr>
          <a:xfrm>
            <a:off x="234475" y="2175600"/>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DNS Record Types</a:t>
            </a:r>
            <a:endParaRPr/>
          </a:p>
        </p:txBody>
      </p:sp>
      <p:sp>
        <p:nvSpPr>
          <p:cNvPr id="2094" name="Google Shape;2094;p11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a:t>
            </a:fld>
            <a:endParaRPr sz="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434343">
            <a:alpha val="27370"/>
          </a:srgbClr>
        </a:solidFill>
        <a:effectLst/>
      </p:bgPr>
    </p:bg>
    <p:spTree>
      <p:nvGrpSpPr>
        <p:cNvPr id="1" name="Shape 2427"/>
        <p:cNvGrpSpPr/>
        <p:nvPr/>
      </p:nvGrpSpPr>
      <p:grpSpPr>
        <a:xfrm>
          <a:off x="0" y="0"/>
          <a:ext cx="0" cy="0"/>
          <a:chOff x="0" y="0"/>
          <a:chExt cx="0" cy="0"/>
        </a:xfrm>
      </p:grpSpPr>
      <p:sp>
        <p:nvSpPr>
          <p:cNvPr id="2428" name="Google Shape;2428;p13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Un-Familiar Fields</a:t>
            </a:r>
            <a:endParaRPr/>
          </a:p>
        </p:txBody>
      </p:sp>
      <p:sp>
        <p:nvSpPr>
          <p:cNvPr id="2429" name="Google Shape;2429;p13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30</a:t>
            </a:fld>
            <a:endParaRPr sz="600"/>
          </a:p>
        </p:txBody>
      </p:sp>
      <p:sp>
        <p:nvSpPr>
          <p:cNvPr id="2430" name="Google Shape;2430;p138"/>
          <p:cNvSpPr/>
          <p:nvPr/>
        </p:nvSpPr>
        <p:spPr>
          <a:xfrm>
            <a:off x="1141275" y="7806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138"/>
          <p:cNvSpPr txBox="1">
            <a:spLocks noGrp="1"/>
          </p:cNvSpPr>
          <p:nvPr>
            <p:ph type="subTitle" idx="1"/>
          </p:nvPr>
        </p:nvSpPr>
        <p:spPr>
          <a:xfrm>
            <a:off x="-12150" y="777800"/>
            <a:ext cx="9168600" cy="4863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sz="1200" b="1">
                <a:solidFill>
                  <a:schemeClr val="dk1"/>
                </a:solidFill>
                <a:latin typeface="Roboto"/>
                <a:ea typeface="Roboto"/>
                <a:cs typeface="Roboto"/>
                <a:sym typeface="Roboto"/>
              </a:rPr>
              <a:t>Received</a:t>
            </a:r>
            <a:r>
              <a:rPr lang="en" sz="1200">
                <a:solidFill>
                  <a:schemeClr val="dk1"/>
                </a:solidFill>
                <a:latin typeface="Roboto"/>
                <a:ea typeface="Roboto"/>
                <a:cs typeface="Roboto"/>
                <a:sym typeface="Roboto"/>
              </a:rPr>
              <a:t>: Shows a list of the mail servers, illustrating the path of the email from source to destination.</a:t>
            </a:r>
            <a:endParaRPr sz="1200" b="1">
              <a:solidFill>
                <a:srgbClr val="24292E"/>
              </a:solidFill>
            </a:endParaRPr>
          </a:p>
        </p:txBody>
      </p:sp>
      <p:pic>
        <p:nvPicPr>
          <p:cNvPr id="2432" name="Google Shape;2432;p138"/>
          <p:cNvPicPr preferRelativeResize="0"/>
          <p:nvPr/>
        </p:nvPicPr>
        <p:blipFill rotWithShape="1">
          <a:blip r:embed="rId3">
            <a:alphaModFix/>
          </a:blip>
          <a:srcRect t="465" b="475"/>
          <a:stretch/>
        </p:blipFill>
        <p:spPr>
          <a:xfrm>
            <a:off x="429768" y="804672"/>
            <a:ext cx="577805" cy="446400"/>
          </a:xfrm>
          <a:prstGeom prst="rect">
            <a:avLst/>
          </a:prstGeom>
          <a:noFill/>
          <a:ln>
            <a:noFill/>
          </a:ln>
        </p:spPr>
      </p:pic>
      <p:pic>
        <p:nvPicPr>
          <p:cNvPr id="2433" name="Google Shape;2433;p138"/>
          <p:cNvPicPr preferRelativeResize="0"/>
          <p:nvPr/>
        </p:nvPicPr>
        <p:blipFill>
          <a:blip r:embed="rId4">
            <a:alphaModFix/>
          </a:blip>
          <a:stretch>
            <a:fillRect/>
          </a:stretch>
        </p:blipFill>
        <p:spPr>
          <a:xfrm>
            <a:off x="936663" y="1617850"/>
            <a:ext cx="7596070" cy="3190776"/>
          </a:xfrm>
          <a:prstGeom prst="rect">
            <a:avLst/>
          </a:prstGeom>
          <a:noFill/>
          <a:ln>
            <a:noFill/>
          </a:ln>
        </p:spPr>
      </p:pic>
      <p:sp>
        <p:nvSpPr>
          <p:cNvPr id="2434" name="Google Shape;2434;p138"/>
          <p:cNvSpPr/>
          <p:nvPr/>
        </p:nvSpPr>
        <p:spPr>
          <a:xfrm>
            <a:off x="6281350" y="2542725"/>
            <a:ext cx="928800" cy="3252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138"/>
          <p:cNvSpPr txBox="1"/>
          <p:nvPr/>
        </p:nvSpPr>
        <p:spPr>
          <a:xfrm>
            <a:off x="7210150" y="2542725"/>
            <a:ext cx="1091400" cy="32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Source IP</a:t>
            </a:r>
            <a:endParaRPr>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434343">
            <a:alpha val="27370"/>
          </a:srgbClr>
        </a:solidFill>
        <a:effectLst/>
      </p:bgPr>
    </p:bg>
    <p:spTree>
      <p:nvGrpSpPr>
        <p:cNvPr id="1" name="Shape 2439"/>
        <p:cNvGrpSpPr/>
        <p:nvPr/>
      </p:nvGrpSpPr>
      <p:grpSpPr>
        <a:xfrm>
          <a:off x="0" y="0"/>
          <a:ext cx="0" cy="0"/>
          <a:chOff x="0" y="0"/>
          <a:chExt cx="0" cy="0"/>
        </a:xfrm>
      </p:grpSpPr>
      <p:sp>
        <p:nvSpPr>
          <p:cNvPr id="2440" name="Google Shape;2440;p13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Unfamiliar Fields</a:t>
            </a:r>
            <a:endParaRPr/>
          </a:p>
        </p:txBody>
      </p:sp>
      <p:pic>
        <p:nvPicPr>
          <p:cNvPr id="2441" name="Google Shape;2441;p139"/>
          <p:cNvPicPr preferRelativeResize="0"/>
          <p:nvPr/>
        </p:nvPicPr>
        <p:blipFill rotWithShape="1">
          <a:blip r:embed="rId3">
            <a:alphaModFix/>
          </a:blip>
          <a:srcRect t="725" b="16882"/>
          <a:stretch/>
        </p:blipFill>
        <p:spPr>
          <a:xfrm>
            <a:off x="1141275" y="1999825"/>
            <a:ext cx="6803624" cy="2857925"/>
          </a:xfrm>
          <a:prstGeom prst="rect">
            <a:avLst/>
          </a:prstGeom>
          <a:noFill/>
          <a:ln w="9525" cap="flat" cmpd="sng">
            <a:solidFill>
              <a:srgbClr val="999999"/>
            </a:solidFill>
            <a:prstDash val="solid"/>
            <a:round/>
            <a:headEnd type="none" w="sm" len="sm"/>
            <a:tailEnd type="none" w="sm" len="sm"/>
          </a:ln>
        </p:spPr>
      </p:pic>
      <p:sp>
        <p:nvSpPr>
          <p:cNvPr id="2442" name="Google Shape;2442;p13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31</a:t>
            </a:fld>
            <a:endParaRPr sz="600"/>
          </a:p>
        </p:txBody>
      </p:sp>
      <p:sp>
        <p:nvSpPr>
          <p:cNvPr id="2443" name="Google Shape;2443;p139"/>
          <p:cNvSpPr/>
          <p:nvPr/>
        </p:nvSpPr>
        <p:spPr>
          <a:xfrm>
            <a:off x="1141275" y="7806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39"/>
          <p:cNvSpPr txBox="1">
            <a:spLocks noGrp="1"/>
          </p:cNvSpPr>
          <p:nvPr>
            <p:ph type="subTitle" idx="1"/>
          </p:nvPr>
        </p:nvSpPr>
        <p:spPr>
          <a:xfrm>
            <a:off x="-12150" y="777800"/>
            <a:ext cx="9168600" cy="4863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sz="1200" b="1">
                <a:solidFill>
                  <a:schemeClr val="dk1"/>
                </a:solidFill>
                <a:latin typeface="Roboto"/>
                <a:ea typeface="Roboto"/>
                <a:cs typeface="Roboto"/>
                <a:sym typeface="Roboto"/>
              </a:rPr>
              <a:t>Message-ID</a:t>
            </a:r>
            <a:r>
              <a:rPr lang="en" sz="1200">
                <a:solidFill>
                  <a:schemeClr val="dk1"/>
                </a:solidFill>
                <a:latin typeface="Roboto"/>
                <a:ea typeface="Roboto"/>
                <a:cs typeface="Roboto"/>
                <a:sym typeface="Roboto"/>
              </a:rPr>
              <a:t>: Unique string created by the sending mail server as an identifier of the email.</a:t>
            </a:r>
            <a:endParaRPr sz="1200" b="1">
              <a:solidFill>
                <a:srgbClr val="24292E"/>
              </a:solidFill>
            </a:endParaRPr>
          </a:p>
        </p:txBody>
      </p:sp>
      <p:pic>
        <p:nvPicPr>
          <p:cNvPr id="2445" name="Google Shape;2445;p139"/>
          <p:cNvPicPr preferRelativeResize="0"/>
          <p:nvPr/>
        </p:nvPicPr>
        <p:blipFill rotWithShape="1">
          <a:blip r:embed="rId4">
            <a:alphaModFix/>
          </a:blip>
          <a:srcRect t="465" b="475"/>
          <a:stretch/>
        </p:blipFill>
        <p:spPr>
          <a:xfrm>
            <a:off x="429768" y="804672"/>
            <a:ext cx="577805" cy="446400"/>
          </a:xfrm>
          <a:prstGeom prst="rect">
            <a:avLst/>
          </a:prstGeom>
          <a:noFill/>
          <a:ln>
            <a:noFill/>
          </a:ln>
        </p:spPr>
      </p:pic>
      <p:sp>
        <p:nvSpPr>
          <p:cNvPr id="2446" name="Google Shape;2446;p139"/>
          <p:cNvSpPr/>
          <p:nvPr/>
        </p:nvSpPr>
        <p:spPr>
          <a:xfrm>
            <a:off x="1141275" y="13902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39"/>
          <p:cNvSpPr txBox="1">
            <a:spLocks noGrp="1"/>
          </p:cNvSpPr>
          <p:nvPr>
            <p:ph type="subTitle" idx="2"/>
          </p:nvPr>
        </p:nvSpPr>
        <p:spPr>
          <a:xfrm>
            <a:off x="-12150" y="1387400"/>
            <a:ext cx="9168600" cy="4863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sz="1200" b="1">
                <a:solidFill>
                  <a:schemeClr val="dk1"/>
                </a:solidFill>
                <a:latin typeface="Roboto"/>
                <a:ea typeface="Roboto"/>
                <a:cs typeface="Roboto"/>
                <a:sym typeface="Roboto"/>
              </a:rPr>
              <a:t>Received SPF</a:t>
            </a:r>
            <a:r>
              <a:rPr lang="en" sz="1200">
                <a:solidFill>
                  <a:schemeClr val="dk1"/>
                </a:solidFill>
                <a:latin typeface="Roboto"/>
                <a:ea typeface="Roboto"/>
                <a:cs typeface="Roboto"/>
                <a:sym typeface="Roboto"/>
              </a:rPr>
              <a:t>: The SPF verification field. </a:t>
            </a:r>
            <a:endParaRPr sz="1200" b="1">
              <a:solidFill>
                <a:schemeClr val="dk1"/>
              </a:solidFill>
              <a:latin typeface="Roboto"/>
              <a:ea typeface="Roboto"/>
              <a:cs typeface="Roboto"/>
              <a:sym typeface="Roboto"/>
            </a:endParaRPr>
          </a:p>
        </p:txBody>
      </p:sp>
      <p:pic>
        <p:nvPicPr>
          <p:cNvPr id="2448" name="Google Shape;2448;p139"/>
          <p:cNvPicPr preferRelativeResize="0"/>
          <p:nvPr/>
        </p:nvPicPr>
        <p:blipFill rotWithShape="1">
          <a:blip r:embed="rId4">
            <a:alphaModFix/>
          </a:blip>
          <a:srcRect t="465" b="475"/>
          <a:stretch/>
        </p:blipFill>
        <p:spPr>
          <a:xfrm>
            <a:off x="429768" y="1414272"/>
            <a:ext cx="577805" cy="446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52"/>
        <p:cNvGrpSpPr/>
        <p:nvPr/>
      </p:nvGrpSpPr>
      <p:grpSpPr>
        <a:xfrm>
          <a:off x="0" y="0"/>
          <a:ext cx="0" cy="0"/>
          <a:chOff x="0" y="0"/>
          <a:chExt cx="0" cy="0"/>
        </a:xfrm>
      </p:grpSpPr>
      <p:sp>
        <p:nvSpPr>
          <p:cNvPr id="2453" name="Google Shape;2453;p140"/>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2454" name="Google Shape;2454;p140"/>
          <p:cNvSpPr txBox="1">
            <a:spLocks noGrp="1"/>
          </p:cNvSpPr>
          <p:nvPr>
            <p:ph type="title" idx="2"/>
          </p:nvPr>
        </p:nvSpPr>
        <p:spPr>
          <a:xfrm>
            <a:off x="273900" y="1042875"/>
            <a:ext cx="80682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Roboto Medium"/>
                <a:ea typeface="Roboto Medium"/>
                <a:cs typeface="Roboto Medium"/>
                <a:sym typeface="Roboto Medium"/>
              </a:rPr>
              <a:t>Activity:</a:t>
            </a:r>
            <a:r>
              <a:rPr lang="en">
                <a:solidFill>
                  <a:schemeClr val="dk1"/>
                </a:solidFill>
                <a:latin typeface="Roboto Light"/>
                <a:ea typeface="Roboto Light"/>
                <a:cs typeface="Roboto Light"/>
                <a:sym typeface="Roboto Light"/>
              </a:rPr>
              <a:t> Email Networking</a:t>
            </a:r>
            <a:endParaRPr>
              <a:solidFill>
                <a:schemeClr val="dk1"/>
              </a:solidFill>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sz="110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In this activity, you will </a:t>
            </a:r>
            <a:r>
              <a:rPr lang="en" sz="1800">
                <a:solidFill>
                  <a:srgbClr val="24292E"/>
                </a:solidFill>
                <a:latin typeface="Roboto Light"/>
                <a:ea typeface="Roboto Light"/>
                <a:cs typeface="Roboto Light"/>
                <a:sym typeface="Roboto Light"/>
              </a:rPr>
              <a:t>continue to play the role of a security analyst for Acme Corp. </a:t>
            </a:r>
            <a:endParaRPr sz="1800">
              <a:solidFill>
                <a:srgbClr val="24292E"/>
              </a:solidFill>
              <a:latin typeface="Roboto Light"/>
              <a:ea typeface="Roboto Light"/>
              <a:cs typeface="Roboto Light"/>
              <a:sym typeface="Roboto Light"/>
            </a:endParaRPr>
          </a:p>
          <a:p>
            <a:pPr marL="0" lvl="0" indent="0" algn="l" rtl="0">
              <a:spcBef>
                <a:spcPts val="800"/>
              </a:spcBef>
              <a:spcAft>
                <a:spcPts val="800"/>
              </a:spcAft>
              <a:buClr>
                <a:schemeClr val="dk1"/>
              </a:buClr>
              <a:buSzPts val="1100"/>
              <a:buFont typeface="Arial"/>
              <a:buNone/>
            </a:pPr>
            <a:r>
              <a:rPr lang="en" sz="1800">
                <a:solidFill>
                  <a:srgbClr val="24292E"/>
                </a:solidFill>
                <a:latin typeface="Roboto Light"/>
                <a:ea typeface="Roboto Light"/>
                <a:cs typeface="Roboto Light"/>
                <a:sym typeface="Roboto Light"/>
              </a:rPr>
              <a:t>Your task is to analyze the header records of suspicious emails and document several data points.</a:t>
            </a:r>
            <a:endParaRPr sz="1800"/>
          </a:p>
        </p:txBody>
      </p:sp>
      <p:sp>
        <p:nvSpPr>
          <p:cNvPr id="2455" name="Google Shape;2455;p14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32</a:t>
            </a:fld>
            <a:endParaRPr sz="6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59"/>
        <p:cNvGrpSpPr/>
        <p:nvPr/>
      </p:nvGrpSpPr>
      <p:grpSpPr>
        <a:xfrm>
          <a:off x="0" y="0"/>
          <a:ext cx="0" cy="0"/>
          <a:chOff x="0" y="0"/>
          <a:chExt cx="0" cy="0"/>
        </a:xfrm>
      </p:grpSpPr>
      <p:sp>
        <p:nvSpPr>
          <p:cNvPr id="2460" name="Google Shape;2460;p141"/>
          <p:cNvSpPr txBox="1">
            <a:spLocks noGrp="1"/>
          </p:cNvSpPr>
          <p:nvPr>
            <p:ph type="subTitle" idx="1"/>
          </p:nvPr>
        </p:nvSpPr>
        <p:spPr>
          <a:xfrm>
            <a:off x="-16400" y="6555533"/>
            <a:ext cx="10629300" cy="3024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461" name="Google Shape;2461;p141"/>
          <p:cNvSpPr txBox="1">
            <a:spLocks noGrp="1"/>
          </p:cNvSpPr>
          <p:nvPr>
            <p:ph type="sldNum" idx="12"/>
          </p:nvPr>
        </p:nvSpPr>
        <p:spPr>
          <a:xfrm>
            <a:off x="11476879" y="6601587"/>
            <a:ext cx="349200" cy="1407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65"/>
        <p:cNvGrpSpPr/>
        <p:nvPr/>
      </p:nvGrpSpPr>
      <p:grpSpPr>
        <a:xfrm>
          <a:off x="0" y="0"/>
          <a:ext cx="0" cy="0"/>
          <a:chOff x="0" y="0"/>
          <a:chExt cx="0" cy="0"/>
        </a:xfrm>
      </p:grpSpPr>
      <p:sp>
        <p:nvSpPr>
          <p:cNvPr id="2466" name="Google Shape;2466;p14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Email Security Issue</a:t>
            </a:r>
            <a:endParaRPr/>
          </a:p>
        </p:txBody>
      </p:sp>
      <p:sp>
        <p:nvSpPr>
          <p:cNvPr id="2467" name="Google Shape;2467;p14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34</a:t>
            </a:fld>
            <a:endParaRPr sz="6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71"/>
        <p:cNvGrpSpPr/>
        <p:nvPr/>
      </p:nvGrpSpPr>
      <p:grpSpPr>
        <a:xfrm>
          <a:off x="0" y="0"/>
          <a:ext cx="0" cy="0"/>
          <a:chOff x="0" y="0"/>
          <a:chExt cx="0" cy="0"/>
        </a:xfrm>
      </p:grpSpPr>
      <p:pic>
        <p:nvPicPr>
          <p:cNvPr id="2472" name="Google Shape;2472;p143"/>
          <p:cNvPicPr preferRelativeResize="0"/>
          <p:nvPr/>
        </p:nvPicPr>
        <p:blipFill rotWithShape="1">
          <a:blip r:embed="rId3">
            <a:alphaModFix/>
          </a:blip>
          <a:srcRect l="15203" t="19657" r="18027" b="16186"/>
          <a:stretch/>
        </p:blipFill>
        <p:spPr>
          <a:xfrm>
            <a:off x="-12300" y="1219075"/>
            <a:ext cx="4838300" cy="3486950"/>
          </a:xfrm>
          <a:prstGeom prst="rect">
            <a:avLst/>
          </a:prstGeom>
          <a:noFill/>
          <a:ln>
            <a:noFill/>
          </a:ln>
        </p:spPr>
      </p:pic>
      <p:sp>
        <p:nvSpPr>
          <p:cNvPr id="2473" name="Google Shape;2473;p14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Spam</a:t>
            </a:r>
            <a:endParaRPr/>
          </a:p>
        </p:txBody>
      </p:sp>
      <p:sp>
        <p:nvSpPr>
          <p:cNvPr id="2474" name="Google Shape;2474;p14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Spam is the sending of unsolicited emails.</a:t>
            </a:r>
            <a:endParaRPr/>
          </a:p>
        </p:txBody>
      </p:sp>
      <p:sp>
        <p:nvSpPr>
          <p:cNvPr id="2475" name="Google Shape;2475;p143"/>
          <p:cNvSpPr txBox="1">
            <a:spLocks noGrp="1"/>
          </p:cNvSpPr>
          <p:nvPr>
            <p:ph type="body" idx="3"/>
          </p:nvPr>
        </p:nvSpPr>
        <p:spPr>
          <a:xfrm>
            <a:off x="4566600" y="1425500"/>
            <a:ext cx="4577400" cy="3348300"/>
          </a:xfrm>
          <a:prstGeom prst="rect">
            <a:avLst/>
          </a:prstGeom>
        </p:spPr>
        <p:txBody>
          <a:bodyPr spcFirstLastPara="1" wrap="square" lIns="457200" tIns="0" rIns="457200" bIns="914400" anchor="t" anchorCtr="0">
            <a:noAutofit/>
          </a:bodyPr>
          <a:lstStyle/>
          <a:p>
            <a:pPr marL="457200" lvl="0" indent="-317500" algn="l" rtl="0">
              <a:spcBef>
                <a:spcPts val="0"/>
              </a:spcBef>
              <a:spcAft>
                <a:spcPts val="0"/>
              </a:spcAft>
              <a:buSzPts val="1400"/>
              <a:buChar char="●"/>
            </a:pPr>
            <a:r>
              <a:rPr lang="en"/>
              <a:t>Spam is not inherently a security threat.</a:t>
            </a:r>
            <a:endParaRPr/>
          </a:p>
          <a:p>
            <a:pPr marL="457200" lvl="0" indent="-317500" algn="l" rtl="0">
              <a:lnSpc>
                <a:spcPct val="115000"/>
              </a:lnSpc>
              <a:spcBef>
                <a:spcPts val="1000"/>
              </a:spcBef>
              <a:spcAft>
                <a:spcPts val="0"/>
              </a:spcAft>
              <a:buSzPts val="1400"/>
              <a:buChar char="●"/>
            </a:pPr>
            <a:r>
              <a:rPr lang="en"/>
              <a:t>But reports state over 60% of all emails are spam. A large number of emails can be very inconvenient for organizations. </a:t>
            </a:r>
            <a:endParaRPr/>
          </a:p>
          <a:p>
            <a:pPr marL="457200" lvl="0" indent="-317500" algn="l" rtl="0">
              <a:lnSpc>
                <a:spcPct val="115000"/>
              </a:lnSpc>
              <a:spcBef>
                <a:spcPts val="1000"/>
              </a:spcBef>
              <a:spcAft>
                <a:spcPts val="0"/>
              </a:spcAft>
              <a:buSzPts val="1400"/>
              <a:buChar char="●"/>
            </a:pPr>
            <a:r>
              <a:rPr lang="en">
                <a:highlight>
                  <a:srgbClr val="FFFFFF"/>
                </a:highlight>
              </a:rPr>
              <a:t>Many email systems have developed advanced methods for detecting and stopping spam emails.</a:t>
            </a:r>
            <a:endParaRPr>
              <a:highlight>
                <a:srgbClr val="FFFFFF"/>
              </a:highlight>
            </a:endParaRPr>
          </a:p>
          <a:p>
            <a:pPr marL="457200" lvl="0" indent="-317500" algn="l" rtl="0">
              <a:lnSpc>
                <a:spcPct val="115000"/>
              </a:lnSpc>
              <a:spcBef>
                <a:spcPts val="1000"/>
              </a:spcBef>
              <a:spcAft>
                <a:spcPts val="0"/>
              </a:spcAft>
              <a:buSzPts val="1400"/>
              <a:buChar char="●"/>
            </a:pPr>
            <a:r>
              <a:rPr lang="en">
                <a:highlight>
                  <a:srgbClr val="FFFFFF"/>
                </a:highlight>
              </a:rPr>
              <a:t>These involve using SPF records, matching lists of known spam senders, and keyword identification.</a:t>
            </a:r>
            <a:endParaRPr>
              <a:highlight>
                <a:srgbClr val="FFFFFF"/>
              </a:highlight>
            </a:endParaRPr>
          </a:p>
          <a:p>
            <a:pPr marL="0" lvl="0" indent="0" algn="l" rtl="0">
              <a:lnSpc>
                <a:spcPct val="115000"/>
              </a:lnSpc>
              <a:spcBef>
                <a:spcPts val="800"/>
              </a:spcBef>
              <a:spcAft>
                <a:spcPts val="800"/>
              </a:spcAft>
              <a:buNone/>
            </a:pPr>
            <a:endParaRPr/>
          </a:p>
        </p:txBody>
      </p:sp>
      <p:sp>
        <p:nvSpPr>
          <p:cNvPr id="2476" name="Google Shape;2476;p14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35</a:t>
            </a:fld>
            <a:endParaRPr sz="6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80"/>
        <p:cNvGrpSpPr/>
        <p:nvPr/>
      </p:nvGrpSpPr>
      <p:grpSpPr>
        <a:xfrm>
          <a:off x="0" y="0"/>
          <a:ext cx="0" cy="0"/>
          <a:chOff x="0" y="0"/>
          <a:chExt cx="0" cy="0"/>
        </a:xfrm>
      </p:grpSpPr>
      <p:pic>
        <p:nvPicPr>
          <p:cNvPr id="2481" name="Google Shape;2481;p144"/>
          <p:cNvPicPr preferRelativeResize="0"/>
          <p:nvPr/>
        </p:nvPicPr>
        <p:blipFill rotWithShape="1">
          <a:blip r:embed="rId3">
            <a:alphaModFix/>
          </a:blip>
          <a:srcRect l="6655" r="11384"/>
          <a:stretch/>
        </p:blipFill>
        <p:spPr>
          <a:xfrm>
            <a:off x="-12300" y="0"/>
            <a:ext cx="9168599" cy="5143500"/>
          </a:xfrm>
          <a:prstGeom prst="rect">
            <a:avLst/>
          </a:prstGeom>
          <a:noFill/>
          <a:ln>
            <a:noFill/>
          </a:ln>
        </p:spPr>
      </p:pic>
      <p:sp>
        <p:nvSpPr>
          <p:cNvPr id="2482" name="Google Shape;2482;p144"/>
          <p:cNvSpPr/>
          <p:nvPr/>
        </p:nvSpPr>
        <p:spPr>
          <a:xfrm>
            <a:off x="-12300" y="0"/>
            <a:ext cx="9168600" cy="5143500"/>
          </a:xfrm>
          <a:prstGeom prst="rect">
            <a:avLst/>
          </a:prstGeom>
          <a:solidFill>
            <a:srgbClr val="434343">
              <a:alpha val="27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144"/>
          <p:cNvSpPr/>
          <p:nvPr/>
        </p:nvSpPr>
        <p:spPr>
          <a:xfrm>
            <a:off x="-24400" y="-15275"/>
            <a:ext cx="4360200" cy="5143500"/>
          </a:xfrm>
          <a:prstGeom prst="rect">
            <a:avLst/>
          </a:prstGeom>
          <a:solidFill>
            <a:srgbClr val="FFAB40">
              <a:alpha val="94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44"/>
          <p:cNvSpPr txBox="1">
            <a:spLocks noGrp="1"/>
          </p:cNvSpPr>
          <p:nvPr>
            <p:ph type="subTitle" idx="1"/>
          </p:nvPr>
        </p:nvSpPr>
        <p:spPr>
          <a:xfrm>
            <a:off x="0" y="387500"/>
            <a:ext cx="4608000" cy="4501200"/>
          </a:xfrm>
          <a:prstGeom prst="rect">
            <a:avLst/>
          </a:prstGeom>
        </p:spPr>
        <p:txBody>
          <a:bodyPr spcFirstLastPara="1" wrap="square" lIns="457200" tIns="91425" rIns="457200" bIns="0" anchor="t" anchorCtr="0">
            <a:noAutofit/>
          </a:bodyPr>
          <a:lstStyle/>
          <a:p>
            <a:pPr marL="0" lvl="0" indent="0" algn="l" rtl="0">
              <a:lnSpc>
                <a:spcPct val="100000"/>
              </a:lnSpc>
              <a:spcBef>
                <a:spcPts val="0"/>
              </a:spcBef>
              <a:spcAft>
                <a:spcPts val="0"/>
              </a:spcAft>
              <a:buClr>
                <a:schemeClr val="dk1"/>
              </a:buClr>
              <a:buSzPts val="1100"/>
              <a:buFont typeface="Arial"/>
              <a:buNone/>
            </a:pPr>
            <a:r>
              <a:rPr lang="en" sz="2400">
                <a:solidFill>
                  <a:schemeClr val="dk1"/>
                </a:solidFill>
                <a:latin typeface="Roboto Medium"/>
                <a:ea typeface="Roboto Medium"/>
                <a:cs typeface="Roboto Medium"/>
                <a:sym typeface="Roboto Medium"/>
              </a:rPr>
              <a:t>Confidential Emails on </a:t>
            </a:r>
            <a:br>
              <a:rPr lang="en" sz="2400">
                <a:solidFill>
                  <a:schemeClr val="dk1"/>
                </a:solidFill>
                <a:latin typeface="Roboto Medium"/>
                <a:ea typeface="Roboto Medium"/>
                <a:cs typeface="Roboto Medium"/>
                <a:sym typeface="Roboto Medium"/>
              </a:rPr>
            </a:br>
            <a:r>
              <a:rPr lang="en" sz="2400">
                <a:solidFill>
                  <a:schemeClr val="dk1"/>
                </a:solidFill>
                <a:latin typeface="Roboto Medium"/>
                <a:ea typeface="Roboto Medium"/>
                <a:cs typeface="Roboto Medium"/>
                <a:sym typeface="Roboto Medium"/>
              </a:rPr>
              <a:t>Unencrypted Channels</a:t>
            </a:r>
            <a:endParaRPr sz="2400">
              <a:solidFill>
                <a:schemeClr val="dk1"/>
              </a:solidFill>
              <a:latin typeface="Roboto Medium"/>
              <a:ea typeface="Roboto Medium"/>
              <a:cs typeface="Roboto Medium"/>
              <a:sym typeface="Roboto Medium"/>
            </a:endParaRPr>
          </a:p>
          <a:p>
            <a:pPr marL="0" lvl="0" indent="0" algn="l" rtl="0">
              <a:lnSpc>
                <a:spcPct val="100000"/>
              </a:lnSpc>
              <a:spcBef>
                <a:spcPts val="0"/>
              </a:spcBef>
              <a:spcAft>
                <a:spcPts val="0"/>
              </a:spcAft>
              <a:buNone/>
            </a:pPr>
            <a:endParaRPr/>
          </a:p>
          <a:p>
            <a:pPr marL="0" lvl="0" indent="0" algn="l" rtl="0">
              <a:lnSpc>
                <a:spcPct val="115000"/>
              </a:lnSpc>
              <a:spcBef>
                <a:spcPts val="0"/>
              </a:spcBef>
              <a:spcAft>
                <a:spcPts val="0"/>
              </a:spcAft>
              <a:buNone/>
            </a:pPr>
            <a:r>
              <a:rPr lang="en"/>
              <a:t>Since emails are almost always unencrypted, there are risks of interception and unwanted viewing as they are routed across servers.</a:t>
            </a:r>
            <a:endParaRPr/>
          </a:p>
          <a:p>
            <a:pPr marL="0" lvl="0" indent="0" algn="l" rtl="0">
              <a:lnSpc>
                <a:spcPct val="115000"/>
              </a:lnSpc>
              <a:spcBef>
                <a:spcPts val="800"/>
              </a:spcBef>
              <a:spcAft>
                <a:spcPts val="1200"/>
              </a:spcAft>
              <a:buNone/>
            </a:pPr>
            <a:r>
              <a:rPr lang="en">
                <a:solidFill>
                  <a:srgbClr val="24292E"/>
                </a:solidFill>
              </a:rPr>
              <a:t>Several technologies can be used to encrypt confidential emails, such </a:t>
            </a:r>
            <a:br>
              <a:rPr lang="en">
                <a:solidFill>
                  <a:srgbClr val="24292E"/>
                </a:solidFill>
              </a:rPr>
            </a:br>
            <a:r>
              <a:rPr lang="en">
                <a:solidFill>
                  <a:srgbClr val="24292E"/>
                </a:solidFill>
              </a:rPr>
              <a:t>as PGP (Pretty Good Privacy) and S/MIME (Secure/Multipurpose Internet Mail Extensions).</a:t>
            </a:r>
            <a:endParaRPr/>
          </a:p>
        </p:txBody>
      </p:sp>
      <p:sp>
        <p:nvSpPr>
          <p:cNvPr id="2485" name="Google Shape;2485;p14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36</a:t>
            </a:fld>
            <a:endParaRPr sz="600">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2489"/>
        <p:cNvGrpSpPr/>
        <p:nvPr/>
      </p:nvGrpSpPr>
      <p:grpSpPr>
        <a:xfrm>
          <a:off x="0" y="0"/>
          <a:ext cx="0" cy="0"/>
          <a:chOff x="0" y="0"/>
          <a:chExt cx="0" cy="0"/>
        </a:xfrm>
      </p:grpSpPr>
      <p:sp>
        <p:nvSpPr>
          <p:cNvPr id="2490" name="Google Shape;2490;p145"/>
          <p:cNvSpPr txBox="1">
            <a:spLocks noGrp="1"/>
          </p:cNvSpPr>
          <p:nvPr>
            <p:ph type="title"/>
          </p:nvPr>
        </p:nvSpPr>
        <p:spPr>
          <a:xfrm>
            <a:off x="4664368" y="0"/>
            <a:ext cx="47289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Email Spoofing  </a:t>
            </a:r>
            <a:endParaRPr/>
          </a:p>
        </p:txBody>
      </p:sp>
      <p:sp>
        <p:nvSpPr>
          <p:cNvPr id="2491" name="Google Shape;2491;p145"/>
          <p:cNvSpPr txBox="1">
            <a:spLocks noGrp="1"/>
          </p:cNvSpPr>
          <p:nvPr>
            <p:ph type="subTitle" idx="1"/>
          </p:nvPr>
        </p:nvSpPr>
        <p:spPr>
          <a:xfrm>
            <a:off x="4652068" y="675975"/>
            <a:ext cx="4728900" cy="11547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Email spoofing is designing emails to trick the receiver into believing they’re coming from a trusted source.</a:t>
            </a:r>
            <a:endParaRPr/>
          </a:p>
        </p:txBody>
      </p:sp>
      <p:sp>
        <p:nvSpPr>
          <p:cNvPr id="2492" name="Google Shape;2492;p145"/>
          <p:cNvSpPr txBox="1">
            <a:spLocks noGrp="1"/>
          </p:cNvSpPr>
          <p:nvPr>
            <p:ph type="body" idx="3"/>
          </p:nvPr>
        </p:nvSpPr>
        <p:spPr>
          <a:xfrm>
            <a:off x="4641125" y="1714625"/>
            <a:ext cx="4426800" cy="31431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None/>
            </a:pPr>
            <a:r>
              <a:rPr lang="en" b="1"/>
              <a:t>Phishing</a:t>
            </a:r>
            <a:r>
              <a:rPr lang="en"/>
              <a:t>—the attempt to gain sensitive information from an email recipient—is often accomplished through email spoofing. For example:</a:t>
            </a:r>
            <a:endParaRPr/>
          </a:p>
          <a:p>
            <a:pPr marL="457200" lvl="0" indent="-317500" algn="l" rtl="0">
              <a:lnSpc>
                <a:spcPct val="115000"/>
              </a:lnSpc>
              <a:spcBef>
                <a:spcPts val="800"/>
              </a:spcBef>
              <a:spcAft>
                <a:spcPts val="0"/>
              </a:spcAft>
              <a:buSzPts val="1400"/>
              <a:buChar char="●"/>
            </a:pPr>
            <a:r>
              <a:rPr lang="en"/>
              <a:t>A scammer sends you an email pretending to be from your bank, asking you to update your username and password.</a:t>
            </a:r>
            <a:endParaRPr/>
          </a:p>
          <a:p>
            <a:pPr marL="457200" lvl="0" indent="-317500" algn="l" rtl="0">
              <a:lnSpc>
                <a:spcPct val="115000"/>
              </a:lnSpc>
              <a:spcBef>
                <a:spcPts val="1000"/>
              </a:spcBef>
              <a:spcAft>
                <a:spcPts val="0"/>
              </a:spcAft>
              <a:buClr>
                <a:srgbClr val="24292E"/>
              </a:buClr>
              <a:buSzPts val="1400"/>
              <a:buChar char="●"/>
            </a:pPr>
            <a:r>
              <a:rPr lang="en">
                <a:solidFill>
                  <a:srgbClr val="24292E"/>
                </a:solidFill>
              </a:rPr>
              <a:t>The email looks legitimate, but may contain a phishing URL leading to a fake bank login page that will capture your banking login info.</a:t>
            </a:r>
            <a:endParaRPr/>
          </a:p>
        </p:txBody>
      </p:sp>
      <p:sp>
        <p:nvSpPr>
          <p:cNvPr id="2493" name="Google Shape;2493;p14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37</a:t>
            </a:fld>
            <a:endParaRPr sz="600"/>
          </a:p>
        </p:txBody>
      </p:sp>
      <p:pic>
        <p:nvPicPr>
          <p:cNvPr id="2494" name="Google Shape;2494;p145"/>
          <p:cNvPicPr preferRelativeResize="0"/>
          <p:nvPr/>
        </p:nvPicPr>
        <p:blipFill>
          <a:blip r:embed="rId3">
            <a:alphaModFix/>
          </a:blip>
          <a:stretch>
            <a:fillRect/>
          </a:stretch>
        </p:blipFill>
        <p:spPr>
          <a:xfrm>
            <a:off x="-152400" y="0"/>
            <a:ext cx="5209650" cy="52096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498"/>
        <p:cNvGrpSpPr/>
        <p:nvPr/>
      </p:nvGrpSpPr>
      <p:grpSpPr>
        <a:xfrm>
          <a:off x="0" y="0"/>
          <a:ext cx="0" cy="0"/>
          <a:chOff x="0" y="0"/>
          <a:chExt cx="0" cy="0"/>
        </a:xfrm>
      </p:grpSpPr>
      <p:sp>
        <p:nvSpPr>
          <p:cNvPr id="2499" name="Google Shape;2499;p146"/>
          <p:cNvSpPr/>
          <p:nvPr/>
        </p:nvSpPr>
        <p:spPr>
          <a:xfrm>
            <a:off x="175" y="0"/>
            <a:ext cx="9144000" cy="5143500"/>
          </a:xfrm>
          <a:prstGeom prst="rect">
            <a:avLst/>
          </a:prstGeom>
          <a:solidFill>
            <a:srgbClr val="FB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46"/>
          <p:cNvSpPr txBox="1">
            <a:spLocks noGrp="1"/>
          </p:cNvSpPr>
          <p:nvPr>
            <p:ph type="body" idx="3"/>
          </p:nvPr>
        </p:nvSpPr>
        <p:spPr>
          <a:xfrm>
            <a:off x="175" y="1071250"/>
            <a:ext cx="4834200" cy="35613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800"/>
              </a:spcAft>
              <a:buNone/>
            </a:pPr>
            <a:r>
              <a:rPr lang="en" sz="2400"/>
              <a:t>According to a recent report from Microsoft, phishing attacks are by far the most common cybersecurity threat— increasing a massive 250% since the previous report was published.</a:t>
            </a:r>
            <a:endParaRPr sz="2400"/>
          </a:p>
        </p:txBody>
      </p:sp>
      <p:sp>
        <p:nvSpPr>
          <p:cNvPr id="2501" name="Google Shape;2501;p14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38</a:t>
            </a:fld>
            <a:endParaRPr sz="600"/>
          </a:p>
        </p:txBody>
      </p:sp>
      <p:sp>
        <p:nvSpPr>
          <p:cNvPr id="2502" name="Google Shape;2502;p14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800"/>
              </a:spcAft>
              <a:buNone/>
            </a:pPr>
            <a:r>
              <a:rPr lang="en" sz="800" i="1">
                <a:solidFill>
                  <a:schemeClr val="dk1"/>
                </a:solidFill>
                <a:latin typeface="Roboto"/>
                <a:ea typeface="Roboto"/>
                <a:cs typeface="Roboto"/>
                <a:sym typeface="Roboto"/>
              </a:rPr>
              <a:t>Source: </a:t>
            </a:r>
            <a:r>
              <a:rPr lang="en" sz="800" i="1" u="sng">
                <a:solidFill>
                  <a:schemeClr val="hlink"/>
                </a:solidFill>
                <a:latin typeface="Roboto"/>
                <a:ea typeface="Roboto"/>
                <a:cs typeface="Roboto"/>
                <a:sym typeface="Roboto"/>
                <a:hlinkClick r:id="rId3"/>
              </a:rPr>
              <a:t>CPO Magazine</a:t>
            </a:r>
            <a:endParaRPr i="1">
              <a:latin typeface="Roboto"/>
              <a:ea typeface="Roboto"/>
              <a:cs typeface="Roboto"/>
              <a:sym typeface="Roboto"/>
            </a:endParaRPr>
          </a:p>
        </p:txBody>
      </p:sp>
      <p:pic>
        <p:nvPicPr>
          <p:cNvPr id="2503" name="Google Shape;2503;p146"/>
          <p:cNvPicPr preferRelativeResize="0"/>
          <p:nvPr/>
        </p:nvPicPr>
        <p:blipFill>
          <a:blip r:embed="rId4">
            <a:alphaModFix/>
          </a:blip>
          <a:stretch>
            <a:fillRect/>
          </a:stretch>
        </p:blipFill>
        <p:spPr>
          <a:xfrm>
            <a:off x="4710775" y="1069938"/>
            <a:ext cx="4004824" cy="300361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07"/>
        <p:cNvGrpSpPr/>
        <p:nvPr/>
      </p:nvGrpSpPr>
      <p:grpSpPr>
        <a:xfrm>
          <a:off x="0" y="0"/>
          <a:ext cx="0" cy="0"/>
          <a:chOff x="0" y="0"/>
          <a:chExt cx="0" cy="0"/>
        </a:xfrm>
      </p:grpSpPr>
      <p:sp>
        <p:nvSpPr>
          <p:cNvPr id="2508" name="Google Shape;2508;p147"/>
          <p:cNvSpPr txBox="1">
            <a:spLocks noGrp="1"/>
          </p:cNvSpPr>
          <p:nvPr>
            <p:ph type="title"/>
          </p:nvPr>
        </p:nvSpPr>
        <p:spPr>
          <a:xfrm>
            <a:off x="2544050" y="1545675"/>
            <a:ext cx="57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Roboto Medium"/>
                <a:ea typeface="Roboto Medium"/>
                <a:cs typeface="Roboto Medium"/>
                <a:sym typeface="Roboto Medium"/>
              </a:rPr>
              <a:t>Email spoofing</a:t>
            </a:r>
            <a:r>
              <a:rPr lang="en" sz="3000">
                <a:latin typeface="Roboto Light"/>
                <a:ea typeface="Roboto Light"/>
                <a:cs typeface="Roboto Light"/>
                <a:sym typeface="Roboto Light"/>
              </a:rPr>
              <a:t> can be detected with several methods that analyze raw email headers in sent emails.</a:t>
            </a:r>
            <a:endParaRPr sz="3000">
              <a:latin typeface="Roboto Light"/>
              <a:ea typeface="Roboto Light"/>
              <a:cs typeface="Roboto Light"/>
              <a:sym typeface="Roboto Light"/>
            </a:endParaRPr>
          </a:p>
        </p:txBody>
      </p:sp>
      <p:sp>
        <p:nvSpPr>
          <p:cNvPr id="2509" name="Google Shape;2509;p14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39</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pic>
        <p:nvPicPr>
          <p:cNvPr id="2099" name="Google Shape;2099;p112"/>
          <p:cNvPicPr preferRelativeResize="0"/>
          <p:nvPr/>
        </p:nvPicPr>
        <p:blipFill rotWithShape="1">
          <a:blip r:embed="rId3">
            <a:alphaModFix/>
          </a:blip>
          <a:srcRect t="12487" b="3138"/>
          <a:stretch/>
        </p:blipFill>
        <p:spPr>
          <a:xfrm>
            <a:off x="0" y="0"/>
            <a:ext cx="9144000" cy="5143501"/>
          </a:xfrm>
          <a:prstGeom prst="rect">
            <a:avLst/>
          </a:prstGeom>
          <a:noFill/>
          <a:ln>
            <a:noFill/>
          </a:ln>
        </p:spPr>
      </p:pic>
      <p:sp>
        <p:nvSpPr>
          <p:cNvPr id="2100" name="Google Shape;2100;p112"/>
          <p:cNvSpPr/>
          <p:nvPr/>
        </p:nvSpPr>
        <p:spPr>
          <a:xfrm rot="10800000">
            <a:off x="504725" y="2147225"/>
            <a:ext cx="3853500" cy="2719500"/>
          </a:xfrm>
          <a:prstGeom prst="round2SameRect">
            <a:avLst>
              <a:gd name="adj1" fmla="val 4631"/>
              <a:gd name="adj2" fmla="val 0"/>
            </a:avLst>
          </a:prstGeom>
          <a:solidFill>
            <a:srgbClr val="F3F3F3">
              <a:alpha val="69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12"/>
          <p:cNvSpPr txBox="1">
            <a:spLocks noGrp="1"/>
          </p:cNvSpPr>
          <p:nvPr>
            <p:ph type="title"/>
          </p:nvPr>
        </p:nvSpPr>
        <p:spPr>
          <a:xfrm>
            <a:off x="624900" y="1513275"/>
            <a:ext cx="3733200" cy="332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Remember:</a:t>
            </a:r>
            <a:endParaRPr sz="2400"/>
          </a:p>
          <a:p>
            <a:pPr marL="0" lvl="0" indent="0" algn="l" rtl="0">
              <a:lnSpc>
                <a:spcPct val="115000"/>
              </a:lnSpc>
              <a:spcBef>
                <a:spcPts val="0"/>
              </a:spcBef>
              <a:spcAft>
                <a:spcPts val="0"/>
              </a:spcAft>
              <a:buNone/>
            </a:pPr>
            <a:br>
              <a:rPr lang="en" sz="2400">
                <a:latin typeface="Roboto"/>
                <a:ea typeface="Roboto"/>
                <a:cs typeface="Roboto"/>
                <a:sym typeface="Roboto"/>
              </a:rPr>
            </a:br>
            <a:r>
              <a:rPr lang="en" sz="2200" b="1">
                <a:latin typeface="Roboto"/>
                <a:ea typeface="Roboto"/>
                <a:cs typeface="Roboto"/>
                <a:sym typeface="Roboto"/>
              </a:rPr>
              <a:t>Domain Name Systems </a:t>
            </a:r>
            <a:br>
              <a:rPr lang="en" sz="2200" b="1">
                <a:latin typeface="Roboto"/>
                <a:ea typeface="Roboto"/>
                <a:cs typeface="Roboto"/>
                <a:sym typeface="Roboto"/>
              </a:rPr>
            </a:br>
            <a:r>
              <a:rPr lang="en" sz="2200" b="1">
                <a:latin typeface="Roboto"/>
                <a:ea typeface="Roboto"/>
                <a:cs typeface="Roboto"/>
                <a:sym typeface="Roboto"/>
              </a:rPr>
              <a:t>(DNS)</a:t>
            </a:r>
            <a:r>
              <a:rPr lang="en" sz="2200">
                <a:latin typeface="Roboto"/>
                <a:ea typeface="Roboto"/>
                <a:cs typeface="Roboto"/>
                <a:sym typeface="Roboto"/>
              </a:rPr>
              <a:t> is like the phonebook </a:t>
            </a:r>
            <a:br>
              <a:rPr lang="en" sz="2200">
                <a:latin typeface="Roboto"/>
                <a:ea typeface="Roboto"/>
                <a:cs typeface="Roboto"/>
                <a:sym typeface="Roboto"/>
              </a:rPr>
            </a:br>
            <a:r>
              <a:rPr lang="en" sz="2200">
                <a:latin typeface="Roboto"/>
                <a:ea typeface="Roboto"/>
                <a:cs typeface="Roboto"/>
                <a:sym typeface="Roboto"/>
              </a:rPr>
              <a:t>of the internet. </a:t>
            </a:r>
            <a:endParaRPr sz="2200">
              <a:latin typeface="Roboto"/>
              <a:ea typeface="Roboto"/>
              <a:cs typeface="Roboto"/>
              <a:sym typeface="Roboto"/>
            </a:endParaRPr>
          </a:p>
          <a:p>
            <a:pPr marL="0" lvl="0" indent="0" algn="l" rtl="0">
              <a:lnSpc>
                <a:spcPct val="115000"/>
              </a:lnSpc>
              <a:spcBef>
                <a:spcPts val="800"/>
              </a:spcBef>
              <a:spcAft>
                <a:spcPts val="0"/>
              </a:spcAft>
              <a:buNone/>
            </a:pPr>
            <a:r>
              <a:rPr lang="en" sz="2200">
                <a:latin typeface="Roboto"/>
                <a:ea typeface="Roboto"/>
                <a:cs typeface="Roboto"/>
                <a:sym typeface="Roboto"/>
              </a:rPr>
              <a:t>It’s why we can type </a:t>
            </a:r>
            <a:br>
              <a:rPr lang="en" sz="2200">
                <a:latin typeface="Roboto"/>
                <a:ea typeface="Roboto"/>
                <a:cs typeface="Roboto"/>
                <a:sym typeface="Roboto"/>
              </a:rPr>
            </a:br>
            <a:r>
              <a:rPr lang="en" sz="2200" u="sng">
                <a:latin typeface="Roboto"/>
                <a:ea typeface="Roboto"/>
                <a:cs typeface="Roboto"/>
                <a:sym typeface="Roboto"/>
                <a:hlinkClick r:id="rId4"/>
              </a:rPr>
              <a:t>www.google.com</a:t>
            </a:r>
            <a:r>
              <a:rPr lang="en" sz="2200">
                <a:latin typeface="Roboto"/>
                <a:ea typeface="Roboto"/>
                <a:cs typeface="Roboto"/>
                <a:sym typeface="Roboto"/>
              </a:rPr>
              <a:t> instead </a:t>
            </a:r>
            <a:br>
              <a:rPr lang="en" sz="2200">
                <a:latin typeface="Roboto"/>
                <a:ea typeface="Roboto"/>
                <a:cs typeface="Roboto"/>
                <a:sym typeface="Roboto"/>
              </a:rPr>
            </a:br>
            <a:r>
              <a:rPr lang="en" sz="2200">
                <a:latin typeface="Roboto"/>
                <a:ea typeface="Roboto"/>
                <a:cs typeface="Roboto"/>
                <a:sym typeface="Roboto"/>
              </a:rPr>
              <a:t>of </a:t>
            </a:r>
            <a:r>
              <a:rPr lang="en" sz="2400">
                <a:latin typeface="Inconsolata"/>
                <a:ea typeface="Inconsolata"/>
                <a:cs typeface="Inconsolata"/>
                <a:sym typeface="Inconsolata"/>
              </a:rPr>
              <a:t>64.233.177.139</a:t>
            </a:r>
            <a:r>
              <a:rPr lang="en" sz="2200">
                <a:latin typeface="Roboto"/>
                <a:ea typeface="Roboto"/>
                <a:cs typeface="Roboto"/>
                <a:sym typeface="Roboto"/>
              </a:rPr>
              <a:t>.</a:t>
            </a:r>
            <a:endParaRPr sz="2200">
              <a:latin typeface="Roboto"/>
              <a:ea typeface="Roboto"/>
              <a:cs typeface="Roboto"/>
              <a:sym typeface="Roboto"/>
            </a:endParaRPr>
          </a:p>
          <a:p>
            <a:pPr marL="0" lvl="0" indent="0" algn="l" rtl="0">
              <a:spcBef>
                <a:spcPts val="0"/>
              </a:spcBef>
              <a:spcAft>
                <a:spcPts val="0"/>
              </a:spcAft>
              <a:buNone/>
            </a:pPr>
            <a:endParaRPr sz="1800">
              <a:latin typeface="Roboto"/>
              <a:ea typeface="Roboto"/>
              <a:cs typeface="Roboto"/>
              <a:sym typeface="Roboto"/>
            </a:endParaRPr>
          </a:p>
        </p:txBody>
      </p:sp>
      <p:sp>
        <p:nvSpPr>
          <p:cNvPr id="2102" name="Google Shape;2102;p11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a:t>
            </a:fld>
            <a:endParaRPr sz="6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A4C2F4">
            <a:alpha val="86030"/>
          </a:srgbClr>
        </a:solidFill>
        <a:effectLst/>
      </p:bgPr>
    </p:bg>
    <p:spTree>
      <p:nvGrpSpPr>
        <p:cNvPr id="1" name="Shape 2513"/>
        <p:cNvGrpSpPr/>
        <p:nvPr/>
      </p:nvGrpSpPr>
      <p:grpSpPr>
        <a:xfrm>
          <a:off x="0" y="0"/>
          <a:ext cx="0" cy="0"/>
          <a:chOff x="0" y="0"/>
          <a:chExt cx="0" cy="0"/>
        </a:xfrm>
      </p:grpSpPr>
      <p:sp>
        <p:nvSpPr>
          <p:cNvPr id="2514" name="Google Shape;2514;p148"/>
          <p:cNvSpPr txBox="1">
            <a:spLocks noGrp="1"/>
          </p:cNvSpPr>
          <p:nvPr>
            <p:ph type="title"/>
          </p:nvPr>
        </p:nvSpPr>
        <p:spPr>
          <a:xfrm>
            <a:off x="0" y="0"/>
            <a:ext cx="91440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Method 1: the </a:t>
            </a:r>
            <a:r>
              <a:rPr lang="en" i="1"/>
              <a:t>From</a:t>
            </a:r>
            <a:r>
              <a:rPr lang="en"/>
              <a:t> Email Header</a:t>
            </a:r>
            <a:endParaRPr/>
          </a:p>
        </p:txBody>
      </p:sp>
      <p:sp>
        <p:nvSpPr>
          <p:cNvPr id="2515" name="Google Shape;2515;p148"/>
          <p:cNvSpPr txBox="1">
            <a:spLocks noGrp="1"/>
          </p:cNvSpPr>
          <p:nvPr>
            <p:ph type="subTitle" idx="1"/>
          </p:nvPr>
        </p:nvSpPr>
        <p:spPr>
          <a:xfrm>
            <a:off x="27090" y="717175"/>
            <a:ext cx="8336100" cy="8991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Spammers and phishers often disguise their true source email, changing the displayed email source to a name the recipient will trust or recognize.</a:t>
            </a:r>
            <a:endParaRPr/>
          </a:p>
        </p:txBody>
      </p:sp>
      <p:sp>
        <p:nvSpPr>
          <p:cNvPr id="2516" name="Google Shape;2516;p14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40</a:t>
            </a:fld>
            <a:endParaRPr sz="600"/>
          </a:p>
        </p:txBody>
      </p:sp>
      <p:sp>
        <p:nvSpPr>
          <p:cNvPr id="2517" name="Google Shape;2517;p148"/>
          <p:cNvSpPr/>
          <p:nvPr/>
        </p:nvSpPr>
        <p:spPr>
          <a:xfrm>
            <a:off x="1529875" y="1757450"/>
            <a:ext cx="4375200" cy="1325400"/>
          </a:xfrm>
          <a:prstGeom prst="roundRect">
            <a:avLst>
              <a:gd name="adj" fmla="val 11396"/>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In an email claiming to be from Citibank, you can view the raw email header and check the </a:t>
            </a:r>
            <a:r>
              <a:rPr lang="en" b="1">
                <a:solidFill>
                  <a:schemeClr val="dk1"/>
                </a:solidFill>
                <a:latin typeface="Roboto"/>
                <a:ea typeface="Roboto"/>
                <a:cs typeface="Roboto"/>
                <a:sym typeface="Roboto"/>
              </a:rPr>
              <a:t>From</a:t>
            </a:r>
            <a:r>
              <a:rPr lang="en">
                <a:solidFill>
                  <a:schemeClr val="dk1"/>
                </a:solidFill>
                <a:latin typeface="Roboto"/>
                <a:ea typeface="Roboto"/>
                <a:cs typeface="Roboto"/>
                <a:sym typeface="Roboto"/>
              </a:rPr>
              <a:t> or </a:t>
            </a:r>
            <a:r>
              <a:rPr lang="en" b="1">
                <a:solidFill>
                  <a:schemeClr val="dk1"/>
                </a:solidFill>
                <a:latin typeface="Roboto"/>
                <a:ea typeface="Roboto"/>
                <a:cs typeface="Roboto"/>
                <a:sym typeface="Roboto"/>
              </a:rPr>
              <a:t>Return-Path</a:t>
            </a:r>
            <a:r>
              <a:rPr lang="en">
                <a:solidFill>
                  <a:schemeClr val="dk1"/>
                </a:solidFill>
                <a:latin typeface="Roboto"/>
                <a:ea typeface="Roboto"/>
                <a:cs typeface="Roboto"/>
                <a:sym typeface="Roboto"/>
              </a:rPr>
              <a:t> field to display the true email address of the sender.</a:t>
            </a:r>
            <a:endParaRPr/>
          </a:p>
        </p:txBody>
      </p:sp>
      <p:pic>
        <p:nvPicPr>
          <p:cNvPr id="2518" name="Google Shape;2518;p148"/>
          <p:cNvPicPr preferRelativeResize="0"/>
          <p:nvPr/>
        </p:nvPicPr>
        <p:blipFill rotWithShape="1">
          <a:blip r:embed="rId3">
            <a:alphaModFix/>
          </a:blip>
          <a:srcRect t="475" b="465"/>
          <a:stretch/>
        </p:blipFill>
        <p:spPr>
          <a:xfrm>
            <a:off x="482558" y="1771235"/>
            <a:ext cx="882113" cy="606900"/>
          </a:xfrm>
          <a:prstGeom prst="rect">
            <a:avLst/>
          </a:prstGeom>
          <a:noFill/>
          <a:ln>
            <a:noFill/>
          </a:ln>
        </p:spPr>
      </p:pic>
      <p:pic>
        <p:nvPicPr>
          <p:cNvPr id="2519" name="Google Shape;2519;p148"/>
          <p:cNvPicPr preferRelativeResize="0"/>
          <p:nvPr/>
        </p:nvPicPr>
        <p:blipFill rotWithShape="1">
          <a:blip r:embed="rId3">
            <a:alphaModFix/>
          </a:blip>
          <a:srcRect t="475" b="465"/>
          <a:stretch/>
        </p:blipFill>
        <p:spPr>
          <a:xfrm>
            <a:off x="482558" y="3229548"/>
            <a:ext cx="882112" cy="606900"/>
          </a:xfrm>
          <a:prstGeom prst="rect">
            <a:avLst/>
          </a:prstGeom>
          <a:noFill/>
          <a:ln>
            <a:noFill/>
          </a:ln>
        </p:spPr>
      </p:pic>
      <p:sp>
        <p:nvSpPr>
          <p:cNvPr id="2520" name="Google Shape;2520;p148"/>
          <p:cNvSpPr/>
          <p:nvPr/>
        </p:nvSpPr>
        <p:spPr>
          <a:xfrm>
            <a:off x="1529867" y="3298275"/>
            <a:ext cx="4973400" cy="1092300"/>
          </a:xfrm>
          <a:prstGeom prst="roundRect">
            <a:avLst>
              <a:gd name="adj" fmla="val 11396"/>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If the email address is </a:t>
            </a:r>
            <a:r>
              <a:rPr lang="en" b="1">
                <a:solidFill>
                  <a:schemeClr val="dk1"/>
                </a:solidFill>
                <a:latin typeface="Roboto"/>
                <a:ea typeface="Roboto"/>
                <a:cs typeface="Roboto"/>
                <a:sym typeface="Roboto"/>
              </a:rPr>
              <a:t>sdfs2344dsf@yahoo.com</a:t>
            </a:r>
            <a:r>
              <a:rPr lang="en">
                <a:solidFill>
                  <a:schemeClr val="dk1"/>
                </a:solidFill>
                <a:latin typeface="Roboto"/>
                <a:ea typeface="Roboto"/>
                <a:cs typeface="Roboto"/>
                <a:sym typeface="Roboto"/>
              </a:rPr>
              <a:t>, and doesn’t have an @citibank domain, this indicates a malicious email.</a:t>
            </a:r>
            <a:endParaRPr/>
          </a:p>
        </p:txBody>
      </p:sp>
      <p:pic>
        <p:nvPicPr>
          <p:cNvPr id="2521" name="Google Shape;2521;p148"/>
          <p:cNvPicPr preferRelativeResize="0"/>
          <p:nvPr/>
        </p:nvPicPr>
        <p:blipFill>
          <a:blip r:embed="rId4">
            <a:alphaModFix/>
          </a:blip>
          <a:stretch>
            <a:fillRect/>
          </a:stretch>
        </p:blipFill>
        <p:spPr>
          <a:xfrm>
            <a:off x="5548895" y="1153950"/>
            <a:ext cx="4198355" cy="38511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A4C2F4">
            <a:alpha val="86030"/>
          </a:srgbClr>
        </a:solidFill>
        <a:effectLst/>
      </p:bgPr>
    </p:bg>
    <p:spTree>
      <p:nvGrpSpPr>
        <p:cNvPr id="1" name="Shape 2525"/>
        <p:cNvGrpSpPr/>
        <p:nvPr/>
      </p:nvGrpSpPr>
      <p:grpSpPr>
        <a:xfrm>
          <a:off x="0" y="0"/>
          <a:ext cx="0" cy="0"/>
          <a:chOff x="0" y="0"/>
          <a:chExt cx="0" cy="0"/>
        </a:xfrm>
      </p:grpSpPr>
      <p:sp>
        <p:nvSpPr>
          <p:cNvPr id="2526" name="Google Shape;2526;p14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Method 1: the </a:t>
            </a:r>
            <a:r>
              <a:rPr lang="en" i="1"/>
              <a:t>From</a:t>
            </a:r>
            <a:r>
              <a:rPr lang="en"/>
              <a:t> Email Header</a:t>
            </a:r>
            <a:endParaRPr/>
          </a:p>
        </p:txBody>
      </p:sp>
      <p:pic>
        <p:nvPicPr>
          <p:cNvPr id="2527" name="Google Shape;2527;p149"/>
          <p:cNvPicPr preferRelativeResize="0"/>
          <p:nvPr/>
        </p:nvPicPr>
        <p:blipFill rotWithShape="1">
          <a:blip r:embed="rId3">
            <a:alphaModFix/>
          </a:blip>
          <a:srcRect t="2464" b="15655"/>
          <a:stretch/>
        </p:blipFill>
        <p:spPr>
          <a:xfrm>
            <a:off x="1525425" y="1284250"/>
            <a:ext cx="6433775" cy="3462450"/>
          </a:xfrm>
          <a:prstGeom prst="rect">
            <a:avLst/>
          </a:prstGeom>
          <a:noFill/>
          <a:ln w="9525" cap="flat" cmpd="sng">
            <a:solidFill>
              <a:srgbClr val="999999"/>
            </a:solidFill>
            <a:prstDash val="solid"/>
            <a:round/>
            <a:headEnd type="none" w="sm" len="sm"/>
            <a:tailEnd type="none" w="sm" len="sm"/>
          </a:ln>
        </p:spPr>
      </p:pic>
      <p:sp>
        <p:nvSpPr>
          <p:cNvPr id="2528" name="Google Shape;2528;p14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41</a:t>
            </a:fld>
            <a:endParaRPr sz="600"/>
          </a:p>
        </p:txBody>
      </p:sp>
      <p:sp>
        <p:nvSpPr>
          <p:cNvPr id="2529" name="Google Shape;2529;p149"/>
          <p:cNvSpPr txBox="1">
            <a:spLocks noGrp="1"/>
          </p:cNvSpPr>
          <p:nvPr>
            <p:ph type="subTitle" idx="1"/>
          </p:nvPr>
        </p:nvSpPr>
        <p:spPr>
          <a:xfrm>
            <a:off x="0" y="717175"/>
            <a:ext cx="9448800" cy="10806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900"/>
              <a:t>Spammers may also make slight changes to the sending domain name. </a:t>
            </a:r>
            <a:endParaRPr sz="1900"/>
          </a:p>
        </p:txBody>
      </p:sp>
      <p:grpSp>
        <p:nvGrpSpPr>
          <p:cNvPr id="2530" name="Google Shape;2530;p149"/>
          <p:cNvGrpSpPr/>
          <p:nvPr/>
        </p:nvGrpSpPr>
        <p:grpSpPr>
          <a:xfrm>
            <a:off x="7651325" y="2029200"/>
            <a:ext cx="1298625" cy="1106750"/>
            <a:chOff x="7727525" y="1648200"/>
            <a:chExt cx="1298625" cy="1106750"/>
          </a:xfrm>
        </p:grpSpPr>
        <p:sp>
          <p:nvSpPr>
            <p:cNvPr id="2531" name="Google Shape;2531;p149"/>
            <p:cNvSpPr/>
            <p:nvPr/>
          </p:nvSpPr>
          <p:spPr>
            <a:xfrm rot="5400000">
              <a:off x="7786775" y="1588950"/>
              <a:ext cx="1048200" cy="1166700"/>
            </a:xfrm>
            <a:prstGeom prst="wedgeRectCallout">
              <a:avLst>
                <a:gd name="adj1" fmla="val -20833"/>
                <a:gd name="adj2" fmla="val 62500"/>
              </a:avLst>
            </a:prstGeom>
            <a:solidFill>
              <a:srgbClr val="FFAB40">
                <a:alpha val="94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49"/>
            <p:cNvSpPr txBox="1"/>
            <p:nvPr/>
          </p:nvSpPr>
          <p:spPr>
            <a:xfrm>
              <a:off x="7787150" y="1674350"/>
              <a:ext cx="1239000" cy="10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Roboto Medium"/>
                  <a:ea typeface="Roboto Medium"/>
                  <a:cs typeface="Roboto Medium"/>
                  <a:sym typeface="Roboto Medium"/>
                </a:rPr>
                <a:t>Notice anything </a:t>
              </a:r>
              <a:br>
                <a:rPr lang="en" sz="1800">
                  <a:latin typeface="Roboto Medium"/>
                  <a:ea typeface="Roboto Medium"/>
                  <a:cs typeface="Roboto Medium"/>
                  <a:sym typeface="Roboto Medium"/>
                </a:rPr>
              </a:br>
              <a:r>
                <a:rPr lang="en" sz="1800">
                  <a:latin typeface="Roboto Medium"/>
                  <a:ea typeface="Roboto Medium"/>
                  <a:cs typeface="Roboto Medium"/>
                  <a:sym typeface="Roboto Medium"/>
                </a:rPr>
                <a:t>off? </a:t>
              </a:r>
              <a:endParaRPr sz="1800">
                <a:latin typeface="Roboto Medium"/>
                <a:ea typeface="Roboto Medium"/>
                <a:cs typeface="Roboto Medium"/>
                <a:sym typeface="Roboto Medium"/>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A4C2F4">
            <a:alpha val="86030"/>
          </a:srgbClr>
        </a:solidFill>
        <a:effectLst/>
      </p:bgPr>
    </p:bg>
    <p:spTree>
      <p:nvGrpSpPr>
        <p:cNvPr id="1" name="Shape 2536"/>
        <p:cNvGrpSpPr/>
        <p:nvPr/>
      </p:nvGrpSpPr>
      <p:grpSpPr>
        <a:xfrm>
          <a:off x="0" y="0"/>
          <a:ext cx="0" cy="0"/>
          <a:chOff x="0" y="0"/>
          <a:chExt cx="0" cy="0"/>
        </a:xfrm>
      </p:grpSpPr>
      <p:sp>
        <p:nvSpPr>
          <p:cNvPr id="2537" name="Google Shape;2537;p15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Method 1: the </a:t>
            </a:r>
            <a:r>
              <a:rPr lang="en" i="1"/>
              <a:t>From</a:t>
            </a:r>
            <a:r>
              <a:rPr lang="en"/>
              <a:t> Email Header</a:t>
            </a:r>
            <a:endParaRPr/>
          </a:p>
        </p:txBody>
      </p:sp>
      <p:pic>
        <p:nvPicPr>
          <p:cNvPr id="2538" name="Google Shape;2538;p150"/>
          <p:cNvPicPr preferRelativeResize="0"/>
          <p:nvPr/>
        </p:nvPicPr>
        <p:blipFill rotWithShape="1">
          <a:blip r:embed="rId3">
            <a:alphaModFix/>
          </a:blip>
          <a:srcRect t="2464" b="15655"/>
          <a:stretch/>
        </p:blipFill>
        <p:spPr>
          <a:xfrm>
            <a:off x="1525425" y="1284250"/>
            <a:ext cx="6433775" cy="3462450"/>
          </a:xfrm>
          <a:prstGeom prst="rect">
            <a:avLst/>
          </a:prstGeom>
          <a:noFill/>
          <a:ln w="9525" cap="flat" cmpd="sng">
            <a:solidFill>
              <a:srgbClr val="999999"/>
            </a:solidFill>
            <a:prstDash val="solid"/>
            <a:round/>
            <a:headEnd type="none" w="sm" len="sm"/>
            <a:tailEnd type="none" w="sm" len="sm"/>
          </a:ln>
        </p:spPr>
      </p:pic>
      <p:sp>
        <p:nvSpPr>
          <p:cNvPr id="2539" name="Google Shape;2539;p15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42</a:t>
            </a:fld>
            <a:endParaRPr sz="600"/>
          </a:p>
        </p:txBody>
      </p:sp>
      <p:grpSp>
        <p:nvGrpSpPr>
          <p:cNvPr id="2540" name="Google Shape;2540;p150"/>
          <p:cNvGrpSpPr/>
          <p:nvPr/>
        </p:nvGrpSpPr>
        <p:grpSpPr>
          <a:xfrm>
            <a:off x="4620638" y="1797775"/>
            <a:ext cx="1298625" cy="1106750"/>
            <a:chOff x="7727525" y="1648200"/>
            <a:chExt cx="1298625" cy="1106750"/>
          </a:xfrm>
        </p:grpSpPr>
        <p:sp>
          <p:nvSpPr>
            <p:cNvPr id="2541" name="Google Shape;2541;p150"/>
            <p:cNvSpPr/>
            <p:nvPr/>
          </p:nvSpPr>
          <p:spPr>
            <a:xfrm rot="5400000">
              <a:off x="7786775" y="1588950"/>
              <a:ext cx="1048200" cy="1166700"/>
            </a:xfrm>
            <a:prstGeom prst="wedgeRectCallout">
              <a:avLst>
                <a:gd name="adj1" fmla="val -20833"/>
                <a:gd name="adj2" fmla="val 62500"/>
              </a:avLst>
            </a:prstGeom>
            <a:solidFill>
              <a:srgbClr val="FFAB40">
                <a:alpha val="94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50"/>
            <p:cNvSpPr txBox="1"/>
            <p:nvPr/>
          </p:nvSpPr>
          <p:spPr>
            <a:xfrm>
              <a:off x="7787150" y="1674350"/>
              <a:ext cx="1239000" cy="10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Roboto Medium"/>
                  <a:ea typeface="Roboto Medium"/>
                  <a:cs typeface="Roboto Medium"/>
                  <a:sym typeface="Roboto Medium"/>
                </a:rPr>
                <a:t>cit</a:t>
              </a:r>
              <a:r>
                <a:rPr lang="en" sz="1800">
                  <a:solidFill>
                    <a:srgbClr val="CC0000"/>
                  </a:solidFill>
                  <a:latin typeface="Roboto Medium"/>
                  <a:ea typeface="Roboto Medium"/>
                  <a:cs typeface="Roboto Medium"/>
                  <a:sym typeface="Roboto Medium"/>
                </a:rPr>
                <a:t>t</a:t>
              </a:r>
              <a:r>
                <a:rPr lang="en" sz="1800">
                  <a:latin typeface="Roboto Medium"/>
                  <a:ea typeface="Roboto Medium"/>
                  <a:cs typeface="Roboto Medium"/>
                  <a:sym typeface="Roboto Medium"/>
                </a:rPr>
                <a:t>ibank</a:t>
              </a:r>
              <a:endParaRPr sz="1800">
                <a:latin typeface="Roboto Medium"/>
                <a:ea typeface="Roboto Medium"/>
                <a:cs typeface="Roboto Medium"/>
                <a:sym typeface="Roboto Medium"/>
              </a:endParaRPr>
            </a:p>
          </p:txBody>
        </p:sp>
      </p:grpSp>
      <p:sp>
        <p:nvSpPr>
          <p:cNvPr id="2543" name="Google Shape;2543;p150"/>
          <p:cNvSpPr/>
          <p:nvPr/>
        </p:nvSpPr>
        <p:spPr>
          <a:xfrm>
            <a:off x="2759825" y="1850975"/>
            <a:ext cx="1596000" cy="365700"/>
          </a:xfrm>
          <a:prstGeom prst="rect">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50"/>
          <p:cNvSpPr txBox="1">
            <a:spLocks noGrp="1"/>
          </p:cNvSpPr>
          <p:nvPr>
            <p:ph type="subTitle" idx="1"/>
          </p:nvPr>
        </p:nvSpPr>
        <p:spPr>
          <a:xfrm>
            <a:off x="0" y="717175"/>
            <a:ext cx="9448800" cy="10806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900"/>
              <a:t>Spammers may also make slight changes to the sending domain name. </a:t>
            </a:r>
            <a:endParaRPr sz="19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A4C2F4">
            <a:alpha val="86030"/>
          </a:srgbClr>
        </a:solidFill>
        <a:effectLst/>
      </p:bgPr>
    </p:bg>
    <p:spTree>
      <p:nvGrpSpPr>
        <p:cNvPr id="1" name="Shape 2548"/>
        <p:cNvGrpSpPr/>
        <p:nvPr/>
      </p:nvGrpSpPr>
      <p:grpSpPr>
        <a:xfrm>
          <a:off x="0" y="0"/>
          <a:ext cx="0" cy="0"/>
          <a:chOff x="0" y="0"/>
          <a:chExt cx="0" cy="0"/>
        </a:xfrm>
      </p:grpSpPr>
      <p:sp>
        <p:nvSpPr>
          <p:cNvPr id="2549" name="Google Shape;2549;p15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Method 2: the </a:t>
            </a:r>
            <a:r>
              <a:rPr lang="en" i="1"/>
              <a:t>Received-SPF</a:t>
            </a:r>
            <a:r>
              <a:rPr lang="en"/>
              <a:t> Email Header</a:t>
            </a:r>
            <a:endParaRPr/>
          </a:p>
        </p:txBody>
      </p:sp>
      <p:sp>
        <p:nvSpPr>
          <p:cNvPr id="2550" name="Google Shape;2550;p15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43</a:t>
            </a:fld>
            <a:endParaRPr sz="600"/>
          </a:p>
        </p:txBody>
      </p:sp>
      <p:sp>
        <p:nvSpPr>
          <p:cNvPr id="2551" name="Google Shape;2551;p151"/>
          <p:cNvSpPr txBox="1">
            <a:spLocks noGrp="1"/>
          </p:cNvSpPr>
          <p:nvPr>
            <p:ph type="subTitle" idx="1"/>
          </p:nvPr>
        </p:nvSpPr>
        <p:spPr>
          <a:xfrm>
            <a:off x="293125" y="717175"/>
            <a:ext cx="8576400" cy="10806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solidFill>
                  <a:schemeClr val="dk1"/>
                </a:solidFill>
              </a:rPr>
              <a:t>Remember</a:t>
            </a:r>
            <a:r>
              <a:rPr lang="en">
                <a:solidFill>
                  <a:schemeClr val="dk1"/>
                </a:solidFill>
              </a:rPr>
              <a:t>: the SPF record is used to identify which mail servers are authorized to send emails on behalf of a domain.</a:t>
            </a:r>
            <a:endParaRPr>
              <a:solidFill>
                <a:srgbClr val="24292E"/>
              </a:solidFill>
              <a:latin typeface="Arial"/>
              <a:ea typeface="Arial"/>
              <a:cs typeface="Arial"/>
              <a:sym typeface="Arial"/>
            </a:endParaRPr>
          </a:p>
        </p:txBody>
      </p:sp>
      <p:sp>
        <p:nvSpPr>
          <p:cNvPr id="2552" name="Google Shape;2552;p151"/>
          <p:cNvSpPr/>
          <p:nvPr/>
        </p:nvSpPr>
        <p:spPr>
          <a:xfrm>
            <a:off x="761775" y="1545675"/>
            <a:ext cx="7373100" cy="606900"/>
          </a:xfrm>
          <a:prstGeom prst="roundRect">
            <a:avLst>
              <a:gd name="adj" fmla="val 11396"/>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latin typeface="Roboto"/>
                <a:ea typeface="Roboto"/>
                <a:cs typeface="Roboto"/>
                <a:sym typeface="Roboto"/>
              </a:rPr>
              <a:t>Received-SPF</a:t>
            </a:r>
            <a:r>
              <a:rPr lang="en">
                <a:solidFill>
                  <a:schemeClr val="dk1"/>
                </a:solidFill>
                <a:latin typeface="Roboto"/>
                <a:ea typeface="Roboto"/>
                <a:cs typeface="Roboto"/>
                <a:sym typeface="Roboto"/>
              </a:rPr>
              <a:t> is an email header that displays the results of validating the SPF record.</a:t>
            </a:r>
            <a:endParaRPr/>
          </a:p>
        </p:txBody>
      </p:sp>
      <p:pic>
        <p:nvPicPr>
          <p:cNvPr id="2553" name="Google Shape;2553;p151"/>
          <p:cNvPicPr preferRelativeResize="0"/>
          <p:nvPr/>
        </p:nvPicPr>
        <p:blipFill rotWithShape="1">
          <a:blip r:embed="rId3">
            <a:alphaModFix/>
          </a:blip>
          <a:srcRect t="475" b="465"/>
          <a:stretch/>
        </p:blipFill>
        <p:spPr>
          <a:xfrm>
            <a:off x="761768" y="3175123"/>
            <a:ext cx="785566" cy="606900"/>
          </a:xfrm>
          <a:prstGeom prst="rect">
            <a:avLst/>
          </a:prstGeom>
          <a:noFill/>
          <a:ln>
            <a:noFill/>
          </a:ln>
        </p:spPr>
      </p:pic>
      <p:sp>
        <p:nvSpPr>
          <p:cNvPr id="2554" name="Google Shape;2554;p151"/>
          <p:cNvSpPr/>
          <p:nvPr/>
        </p:nvSpPr>
        <p:spPr>
          <a:xfrm>
            <a:off x="1694450" y="3053713"/>
            <a:ext cx="6440400" cy="823800"/>
          </a:xfrm>
          <a:prstGeom prst="roundRect">
            <a:avLst>
              <a:gd name="adj" fmla="val 11396"/>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800"/>
              </a:spcAft>
              <a:buNone/>
            </a:pPr>
            <a:r>
              <a:rPr lang="en" dirty="0">
                <a:solidFill>
                  <a:schemeClr val="dk1"/>
                </a:solidFill>
                <a:latin typeface="Roboto"/>
                <a:ea typeface="Roboto"/>
                <a:cs typeface="Roboto"/>
                <a:sym typeface="Roboto"/>
              </a:rPr>
              <a:t>If the IP </a:t>
            </a:r>
            <a:r>
              <a:rPr lang="en" b="1" dirty="0">
                <a:solidFill>
                  <a:schemeClr val="dk1"/>
                </a:solidFill>
                <a:latin typeface="Roboto"/>
                <a:ea typeface="Roboto"/>
                <a:cs typeface="Roboto"/>
                <a:sym typeface="Roboto"/>
              </a:rPr>
              <a:t>is</a:t>
            </a:r>
            <a:r>
              <a:rPr lang="en" dirty="0">
                <a:solidFill>
                  <a:schemeClr val="dk1"/>
                </a:solidFill>
                <a:latin typeface="Roboto"/>
                <a:ea typeface="Roboto"/>
                <a:cs typeface="Roboto"/>
                <a:sym typeface="Roboto"/>
              </a:rPr>
              <a:t> accepted it will display as a "pass." </a:t>
            </a:r>
            <a:br>
              <a:rPr lang="en" dirty="0">
                <a:solidFill>
                  <a:schemeClr val="dk1"/>
                </a:solidFill>
                <a:latin typeface="Roboto"/>
                <a:ea typeface="Roboto"/>
                <a:cs typeface="Roboto"/>
                <a:sym typeface="Roboto"/>
              </a:rPr>
            </a:br>
            <a:r>
              <a:rPr lang="en" dirty="0">
                <a:solidFill>
                  <a:schemeClr val="dk1"/>
                </a:solidFill>
                <a:latin typeface="Inconsolata"/>
                <a:ea typeface="Inconsolata"/>
                <a:cs typeface="Inconsolata"/>
                <a:sym typeface="Inconsolata"/>
              </a:rPr>
              <a:t>Received-SPF: pass (google.com: domain of </a:t>
            </a:r>
            <a:r>
              <a:rPr lang="en" u="sng" dirty="0">
                <a:solidFill>
                  <a:schemeClr val="dk1"/>
                </a:solidFill>
                <a:latin typeface="Inconsolata"/>
                <a:ea typeface="Inconsolata"/>
                <a:cs typeface="Inconsolata"/>
                <a:sym typeface="Inconsolata"/>
                <a:hlinkClick r:id="rId4">
                  <a:extLst>
                    <a:ext uri="{A12FA001-AC4F-418D-AE19-62706E023703}">
                      <ahyp:hlinkClr xmlns:ahyp="http://schemas.microsoft.com/office/drawing/2018/hyperlinkcolor" val="tx"/>
                    </a:ext>
                  </a:extLst>
                </a:hlinkClick>
              </a:rPr>
              <a:t>michael@acme.com</a:t>
            </a:r>
            <a:br>
              <a:rPr lang="en" dirty="0">
                <a:solidFill>
                  <a:schemeClr val="dk1"/>
                </a:solidFill>
                <a:latin typeface="Inconsolata"/>
                <a:ea typeface="Inconsolata"/>
                <a:cs typeface="Inconsolata"/>
                <a:sym typeface="Inconsolata"/>
              </a:rPr>
            </a:br>
            <a:r>
              <a:rPr lang="en" dirty="0">
                <a:solidFill>
                  <a:schemeClr val="dk1"/>
                </a:solidFill>
                <a:latin typeface="Inconsolata"/>
                <a:ea typeface="Inconsolata"/>
                <a:cs typeface="Inconsolata"/>
                <a:sym typeface="Inconsolata"/>
              </a:rPr>
              <a:t>designates 76.87.4.15 as permitted sender</a:t>
            </a:r>
            <a:endParaRPr dirty="0"/>
          </a:p>
        </p:txBody>
      </p:sp>
      <p:pic>
        <p:nvPicPr>
          <p:cNvPr id="2555" name="Google Shape;2555;p151"/>
          <p:cNvPicPr preferRelativeResize="0"/>
          <p:nvPr/>
        </p:nvPicPr>
        <p:blipFill rotWithShape="1">
          <a:blip r:embed="rId3">
            <a:alphaModFix/>
          </a:blip>
          <a:srcRect t="475" b="465"/>
          <a:stretch/>
        </p:blipFill>
        <p:spPr>
          <a:xfrm>
            <a:off x="761768" y="4146800"/>
            <a:ext cx="785566" cy="599351"/>
          </a:xfrm>
          <a:prstGeom prst="rect">
            <a:avLst/>
          </a:prstGeom>
          <a:noFill/>
          <a:ln>
            <a:noFill/>
          </a:ln>
        </p:spPr>
      </p:pic>
      <p:sp>
        <p:nvSpPr>
          <p:cNvPr id="2556" name="Google Shape;2556;p151"/>
          <p:cNvSpPr/>
          <p:nvPr/>
        </p:nvSpPr>
        <p:spPr>
          <a:xfrm>
            <a:off x="1694450" y="4039672"/>
            <a:ext cx="6440400" cy="813600"/>
          </a:xfrm>
          <a:prstGeom prst="roundRect">
            <a:avLst>
              <a:gd name="adj" fmla="val 11396"/>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51"/>
          <p:cNvSpPr txBox="1">
            <a:spLocks noGrp="1"/>
          </p:cNvSpPr>
          <p:nvPr>
            <p:ph type="subTitle" idx="1"/>
          </p:nvPr>
        </p:nvSpPr>
        <p:spPr>
          <a:xfrm>
            <a:off x="305032" y="4124722"/>
            <a:ext cx="8077200" cy="6435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400" dirty="0">
                <a:solidFill>
                  <a:schemeClr val="dk1"/>
                </a:solidFill>
                <a:latin typeface="Roboto"/>
                <a:ea typeface="Roboto"/>
                <a:cs typeface="Roboto"/>
                <a:sym typeface="Roboto"/>
              </a:rPr>
              <a:t>If the IP </a:t>
            </a:r>
            <a:r>
              <a:rPr lang="en" sz="1400" b="1" dirty="0">
                <a:solidFill>
                  <a:schemeClr val="dk1"/>
                </a:solidFill>
                <a:latin typeface="Roboto"/>
                <a:ea typeface="Roboto"/>
                <a:cs typeface="Roboto"/>
                <a:sym typeface="Roboto"/>
              </a:rPr>
              <a:t>is not</a:t>
            </a:r>
            <a:r>
              <a:rPr lang="en" sz="1400" dirty="0">
                <a:solidFill>
                  <a:schemeClr val="dk1"/>
                </a:solidFill>
                <a:latin typeface="Roboto"/>
                <a:ea typeface="Roboto"/>
                <a:cs typeface="Roboto"/>
                <a:sym typeface="Roboto"/>
              </a:rPr>
              <a:t> accepted it will display as a "fail." </a:t>
            </a:r>
            <a:endParaRPr sz="1400" dirty="0">
              <a:solidFill>
                <a:schemeClr val="dk1"/>
              </a:solidFill>
              <a:latin typeface="Roboto"/>
              <a:ea typeface="Roboto"/>
              <a:cs typeface="Roboto"/>
              <a:sym typeface="Roboto"/>
            </a:endParaRPr>
          </a:p>
          <a:p>
            <a:pPr marL="0" lvl="0" indent="0" algn="l" rtl="0">
              <a:spcBef>
                <a:spcPts val="0"/>
              </a:spcBef>
              <a:spcAft>
                <a:spcPts val="800"/>
              </a:spcAft>
              <a:buNone/>
            </a:pPr>
            <a:r>
              <a:rPr lang="en" sz="1400" dirty="0">
                <a:latin typeface="Inconsolata"/>
                <a:ea typeface="Inconsolata"/>
                <a:cs typeface="Inconsolata"/>
                <a:sym typeface="Inconsolata"/>
              </a:rPr>
              <a:t>Received-SPF: fail (google.com: domain of </a:t>
            </a:r>
            <a:r>
              <a:rPr lang="en" sz="1400" u="sng" dirty="0">
                <a:latin typeface="Inconsolata"/>
                <a:ea typeface="Inconsolata"/>
                <a:cs typeface="Inconsolata"/>
                <a:sym typeface="Inconsolata"/>
                <a:hlinkClick r:id="rId5"/>
              </a:rPr>
              <a:t>michael@acmers.com</a:t>
            </a:r>
            <a:br>
              <a:rPr lang="en" sz="1400" dirty="0">
                <a:latin typeface="Inconsolata"/>
                <a:ea typeface="Inconsolata"/>
                <a:cs typeface="Inconsolata"/>
                <a:sym typeface="Inconsolata"/>
              </a:rPr>
            </a:br>
            <a:r>
              <a:rPr lang="en" sz="1400" dirty="0">
                <a:latin typeface="Inconsolata"/>
                <a:ea typeface="Inconsolata"/>
                <a:cs typeface="Inconsolata"/>
                <a:sym typeface="Inconsolata"/>
              </a:rPr>
              <a:t>does not designate 174.81.74.11 as permitted sender)</a:t>
            </a:r>
            <a:endParaRPr sz="1400" dirty="0">
              <a:latin typeface="Inconsolata"/>
              <a:ea typeface="Inconsolata"/>
              <a:cs typeface="Inconsolata"/>
              <a:sym typeface="Inconsolata"/>
            </a:endParaRPr>
          </a:p>
        </p:txBody>
      </p:sp>
      <p:sp>
        <p:nvSpPr>
          <p:cNvPr id="2558" name="Google Shape;2558;p151"/>
          <p:cNvSpPr/>
          <p:nvPr/>
        </p:nvSpPr>
        <p:spPr>
          <a:xfrm>
            <a:off x="761775" y="2299700"/>
            <a:ext cx="7373100" cy="606900"/>
          </a:xfrm>
          <a:prstGeom prst="roundRect">
            <a:avLst>
              <a:gd name="adj" fmla="val 11396"/>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Received-SPF uses the IP address from the </a:t>
            </a:r>
            <a:r>
              <a:rPr lang="en" b="1" dirty="0">
                <a:solidFill>
                  <a:schemeClr val="dk1"/>
                </a:solidFill>
                <a:latin typeface="Roboto"/>
                <a:ea typeface="Roboto"/>
                <a:cs typeface="Roboto"/>
                <a:sym typeface="Roboto"/>
              </a:rPr>
              <a:t>Received</a:t>
            </a:r>
            <a:r>
              <a:rPr lang="en" dirty="0">
                <a:solidFill>
                  <a:schemeClr val="dk1"/>
                </a:solidFill>
                <a:latin typeface="Roboto"/>
                <a:ea typeface="Roboto"/>
                <a:cs typeface="Roboto"/>
                <a:sym typeface="Roboto"/>
              </a:rPr>
              <a:t> field and determines if it's an IP of an authorized sender.</a:t>
            </a:r>
            <a:endParaRPr b="1" dirty="0">
              <a:solidFill>
                <a:schemeClr val="dk1"/>
              </a:solidFill>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A4C2F4">
            <a:alpha val="86030"/>
          </a:srgbClr>
        </a:solidFill>
        <a:effectLst/>
      </p:bgPr>
    </p:bg>
    <p:spTree>
      <p:nvGrpSpPr>
        <p:cNvPr id="1" name="Shape 2562"/>
        <p:cNvGrpSpPr/>
        <p:nvPr/>
      </p:nvGrpSpPr>
      <p:grpSpPr>
        <a:xfrm>
          <a:off x="0" y="0"/>
          <a:ext cx="0" cy="0"/>
          <a:chOff x="0" y="0"/>
          <a:chExt cx="0" cy="0"/>
        </a:xfrm>
      </p:grpSpPr>
      <p:pic>
        <p:nvPicPr>
          <p:cNvPr id="2563" name="Google Shape;2563;p152"/>
          <p:cNvPicPr preferRelativeResize="0"/>
          <p:nvPr/>
        </p:nvPicPr>
        <p:blipFill rotWithShape="1">
          <a:blip r:embed="rId3">
            <a:alphaModFix/>
          </a:blip>
          <a:srcRect t="475" b="465"/>
          <a:stretch/>
        </p:blipFill>
        <p:spPr>
          <a:xfrm>
            <a:off x="484882" y="1705548"/>
            <a:ext cx="886360" cy="606900"/>
          </a:xfrm>
          <a:prstGeom prst="rect">
            <a:avLst/>
          </a:prstGeom>
          <a:noFill/>
          <a:ln>
            <a:noFill/>
          </a:ln>
        </p:spPr>
      </p:pic>
      <p:sp>
        <p:nvSpPr>
          <p:cNvPr id="2564" name="Google Shape;2564;p152"/>
          <p:cNvSpPr/>
          <p:nvPr/>
        </p:nvSpPr>
        <p:spPr>
          <a:xfrm>
            <a:off x="1537234" y="1774275"/>
            <a:ext cx="7266600" cy="533700"/>
          </a:xfrm>
          <a:prstGeom prst="roundRect">
            <a:avLst>
              <a:gd name="adj" fmla="val 11396"/>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52"/>
          <p:cNvSpPr txBox="1">
            <a:spLocks noGrp="1"/>
          </p:cNvSpPr>
          <p:nvPr>
            <p:ph type="subTitle" idx="1"/>
          </p:nvPr>
        </p:nvSpPr>
        <p:spPr>
          <a:xfrm>
            <a:off x="0" y="1854113"/>
            <a:ext cx="9113700" cy="4584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None/>
            </a:pPr>
            <a:r>
              <a:rPr lang="en" sz="1400" dirty="0">
                <a:solidFill>
                  <a:schemeClr val="dk1"/>
                </a:solidFill>
                <a:latin typeface="Roboto"/>
                <a:ea typeface="Roboto"/>
                <a:cs typeface="Roboto"/>
                <a:sym typeface="Roboto"/>
              </a:rPr>
              <a:t>The IP address from the Received header record is</a:t>
            </a:r>
            <a:r>
              <a:rPr lang="en" sz="1400" dirty="0">
                <a:latin typeface="Roboto"/>
                <a:ea typeface="Roboto"/>
                <a:cs typeface="Roboto"/>
                <a:sym typeface="Roboto"/>
              </a:rPr>
              <a:t> </a:t>
            </a:r>
            <a:r>
              <a:rPr lang="en" sz="1400" dirty="0">
                <a:latin typeface="Inconsolata"/>
                <a:ea typeface="Inconsolata"/>
                <a:cs typeface="Inconsolata"/>
                <a:sym typeface="Inconsolata"/>
              </a:rPr>
              <a:t>41.32.23.52</a:t>
            </a:r>
            <a:r>
              <a:rPr lang="en" sz="1400" dirty="0">
                <a:latin typeface="Roboto"/>
                <a:ea typeface="Roboto"/>
                <a:cs typeface="Roboto"/>
                <a:sym typeface="Roboto"/>
              </a:rPr>
              <a:t>.</a:t>
            </a:r>
            <a:endParaRPr sz="1400" b="1" dirty="0">
              <a:latin typeface="Roboto"/>
              <a:ea typeface="Roboto"/>
              <a:cs typeface="Roboto"/>
              <a:sym typeface="Roboto"/>
            </a:endParaRPr>
          </a:p>
        </p:txBody>
      </p:sp>
      <p:sp>
        <p:nvSpPr>
          <p:cNvPr id="2566" name="Google Shape;2566;p15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sz="2200"/>
              <a:t>Method 3: the </a:t>
            </a:r>
            <a:r>
              <a:rPr lang="en" sz="2200" i="1"/>
              <a:t>Received</a:t>
            </a:r>
            <a:r>
              <a:rPr lang="en" sz="2200"/>
              <a:t> Email Header</a:t>
            </a:r>
            <a:endParaRPr sz="2200"/>
          </a:p>
        </p:txBody>
      </p:sp>
      <p:sp>
        <p:nvSpPr>
          <p:cNvPr id="2567" name="Google Shape;2567;p15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44</a:t>
            </a:fld>
            <a:endParaRPr sz="600"/>
          </a:p>
        </p:txBody>
      </p:sp>
      <p:sp>
        <p:nvSpPr>
          <p:cNvPr id="2568" name="Google Shape;2568;p152"/>
          <p:cNvSpPr txBox="1">
            <a:spLocks noGrp="1"/>
          </p:cNvSpPr>
          <p:nvPr>
            <p:ph type="subTitle" idx="1"/>
          </p:nvPr>
        </p:nvSpPr>
        <p:spPr>
          <a:xfrm>
            <a:off x="27220" y="717175"/>
            <a:ext cx="9354300" cy="4953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The </a:t>
            </a:r>
            <a:r>
              <a:rPr lang="en" b="1">
                <a:solidFill>
                  <a:schemeClr val="dk1"/>
                </a:solidFill>
              </a:rPr>
              <a:t>Received </a:t>
            </a:r>
            <a:r>
              <a:rPr lang="en">
                <a:solidFill>
                  <a:schemeClr val="dk1"/>
                </a:solidFill>
              </a:rPr>
              <a:t>header includes the source IP of the sending mail server.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p:txBody>
      </p:sp>
      <p:sp>
        <p:nvSpPr>
          <p:cNvPr id="2569" name="Google Shape;2569;p152"/>
          <p:cNvSpPr txBox="1">
            <a:spLocks noGrp="1"/>
          </p:cNvSpPr>
          <p:nvPr>
            <p:ph type="body" idx="3"/>
          </p:nvPr>
        </p:nvSpPr>
        <p:spPr>
          <a:xfrm>
            <a:off x="1003460" y="1188175"/>
            <a:ext cx="7428300" cy="6069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a:solidFill>
                  <a:schemeClr val="dk1"/>
                </a:solidFill>
              </a:rPr>
              <a:t>For example: You receive an email from a US-based government organization, such as the IRS.</a:t>
            </a:r>
            <a:endParaRPr/>
          </a:p>
        </p:txBody>
      </p:sp>
      <p:pic>
        <p:nvPicPr>
          <p:cNvPr id="2570" name="Google Shape;2570;p152"/>
          <p:cNvPicPr preferRelativeResize="0"/>
          <p:nvPr/>
        </p:nvPicPr>
        <p:blipFill rotWithShape="1">
          <a:blip r:embed="rId3">
            <a:alphaModFix/>
          </a:blip>
          <a:srcRect t="475" b="465"/>
          <a:stretch/>
        </p:blipFill>
        <p:spPr>
          <a:xfrm>
            <a:off x="484882" y="2505098"/>
            <a:ext cx="886360" cy="606900"/>
          </a:xfrm>
          <a:prstGeom prst="rect">
            <a:avLst/>
          </a:prstGeom>
          <a:noFill/>
          <a:ln>
            <a:noFill/>
          </a:ln>
        </p:spPr>
      </p:pic>
      <p:sp>
        <p:nvSpPr>
          <p:cNvPr id="2571" name="Google Shape;2571;p152"/>
          <p:cNvSpPr/>
          <p:nvPr/>
        </p:nvSpPr>
        <p:spPr>
          <a:xfrm>
            <a:off x="1537234" y="2573825"/>
            <a:ext cx="7266600" cy="533700"/>
          </a:xfrm>
          <a:prstGeom prst="roundRect">
            <a:avLst>
              <a:gd name="adj" fmla="val 11396"/>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52"/>
          <p:cNvSpPr txBox="1">
            <a:spLocks noGrp="1"/>
          </p:cNvSpPr>
          <p:nvPr>
            <p:ph type="subTitle" idx="2"/>
          </p:nvPr>
        </p:nvSpPr>
        <p:spPr>
          <a:xfrm>
            <a:off x="0" y="2578375"/>
            <a:ext cx="9113700" cy="5337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400" dirty="0">
                <a:solidFill>
                  <a:schemeClr val="dk1"/>
                </a:solidFill>
                <a:latin typeface="Roboto"/>
                <a:ea typeface="Roboto"/>
                <a:cs typeface="Roboto"/>
                <a:sym typeface="Roboto"/>
              </a:rPr>
              <a:t>When looking up this IP on a web tool like </a:t>
            </a:r>
            <a:r>
              <a:rPr lang="en" sz="1400" u="sng" dirty="0">
                <a:solidFill>
                  <a:schemeClr val="hlink"/>
                </a:solidFill>
                <a:latin typeface="Roboto"/>
                <a:ea typeface="Roboto"/>
                <a:cs typeface="Roboto"/>
                <a:sym typeface="Roboto"/>
                <a:hlinkClick r:id="rId4"/>
              </a:rPr>
              <a:t>ARIN</a:t>
            </a:r>
            <a:r>
              <a:rPr lang="en" sz="1400" dirty="0">
                <a:solidFill>
                  <a:schemeClr val="dk1"/>
                </a:solidFill>
                <a:latin typeface="Roboto"/>
                <a:ea typeface="Roboto"/>
                <a:cs typeface="Roboto"/>
                <a:sym typeface="Roboto"/>
              </a:rPr>
              <a:t>, the location of the IP is shown to be in Egypt.</a:t>
            </a:r>
            <a:endParaRPr sz="1400" dirty="0">
              <a:solidFill>
                <a:schemeClr val="dk1"/>
              </a:solidFill>
              <a:latin typeface="Roboto"/>
              <a:ea typeface="Roboto"/>
              <a:cs typeface="Roboto"/>
              <a:sym typeface="Roboto"/>
            </a:endParaRPr>
          </a:p>
        </p:txBody>
      </p:sp>
      <p:pic>
        <p:nvPicPr>
          <p:cNvPr id="2573" name="Google Shape;2573;p152"/>
          <p:cNvPicPr preferRelativeResize="0"/>
          <p:nvPr/>
        </p:nvPicPr>
        <p:blipFill rotWithShape="1">
          <a:blip r:embed="rId3">
            <a:alphaModFix/>
          </a:blip>
          <a:srcRect t="475" b="465"/>
          <a:stretch/>
        </p:blipFill>
        <p:spPr>
          <a:xfrm>
            <a:off x="484882" y="3331336"/>
            <a:ext cx="886360" cy="606900"/>
          </a:xfrm>
          <a:prstGeom prst="rect">
            <a:avLst/>
          </a:prstGeom>
          <a:noFill/>
          <a:ln>
            <a:noFill/>
          </a:ln>
        </p:spPr>
      </p:pic>
      <p:sp>
        <p:nvSpPr>
          <p:cNvPr id="2574" name="Google Shape;2574;p152"/>
          <p:cNvSpPr/>
          <p:nvPr/>
        </p:nvSpPr>
        <p:spPr>
          <a:xfrm>
            <a:off x="1537234" y="3400063"/>
            <a:ext cx="7266600" cy="533700"/>
          </a:xfrm>
          <a:prstGeom prst="roundRect">
            <a:avLst>
              <a:gd name="adj" fmla="val 11396"/>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52"/>
          <p:cNvSpPr txBox="1">
            <a:spLocks noGrp="1"/>
          </p:cNvSpPr>
          <p:nvPr>
            <p:ph type="subTitle" idx="3"/>
          </p:nvPr>
        </p:nvSpPr>
        <p:spPr>
          <a:xfrm>
            <a:off x="0" y="3404600"/>
            <a:ext cx="9113700" cy="5337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This indicates that the email is probably not legitimate. It's unlikely a US government organization would have a mail server in Africa.</a:t>
            </a:r>
            <a:endParaRPr>
              <a:solidFill>
                <a:schemeClr val="dk1"/>
              </a:solidFill>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79"/>
        <p:cNvGrpSpPr/>
        <p:nvPr/>
      </p:nvGrpSpPr>
      <p:grpSpPr>
        <a:xfrm>
          <a:off x="0" y="0"/>
          <a:ext cx="0" cy="0"/>
          <a:chOff x="0" y="0"/>
          <a:chExt cx="0" cy="0"/>
        </a:xfrm>
      </p:grpSpPr>
      <p:sp>
        <p:nvSpPr>
          <p:cNvPr id="2580" name="Google Shape;2580;p153"/>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10 minutes</a:t>
            </a:r>
            <a:endParaRPr/>
          </a:p>
        </p:txBody>
      </p:sp>
      <p:sp>
        <p:nvSpPr>
          <p:cNvPr id="2581" name="Google Shape;2581;p153"/>
          <p:cNvSpPr txBox="1">
            <a:spLocks noGrp="1"/>
          </p:cNvSpPr>
          <p:nvPr>
            <p:ph type="title" idx="2"/>
          </p:nvPr>
        </p:nvSpPr>
        <p:spPr>
          <a:xfrm>
            <a:off x="273900" y="1042875"/>
            <a:ext cx="8010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solidFill>
                  <a:schemeClr val="dk1"/>
                </a:solidFill>
                <a:latin typeface="Roboto Medium"/>
                <a:ea typeface="Roboto Medium"/>
                <a:cs typeface="Roboto Medium"/>
                <a:sym typeface="Roboto Medium"/>
              </a:rPr>
              <a:t>Activity:</a:t>
            </a:r>
            <a:r>
              <a:rPr lang="en">
                <a:solidFill>
                  <a:schemeClr val="dk1"/>
                </a:solidFill>
                <a:latin typeface="Roboto Light"/>
                <a:ea typeface="Roboto Light"/>
                <a:cs typeface="Roboto Light"/>
                <a:sym typeface="Roboto Light"/>
              </a:rPr>
              <a:t> Email Security</a:t>
            </a:r>
            <a:endParaRPr>
              <a:solidFill>
                <a:schemeClr val="dk1"/>
              </a:solidFill>
              <a:latin typeface="Roboto Light"/>
              <a:ea typeface="Roboto Light"/>
              <a:cs typeface="Roboto Light"/>
              <a:sym typeface="Roboto Light"/>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lnSpc>
                <a:spcPct val="115000"/>
              </a:lnSpc>
              <a:spcBef>
                <a:spcPts val="0"/>
              </a:spcBef>
              <a:spcAft>
                <a:spcPts val="0"/>
              </a:spcAft>
              <a:buNone/>
            </a:pPr>
            <a:r>
              <a:rPr lang="en" sz="1800">
                <a:solidFill>
                  <a:schemeClr val="dk1"/>
                </a:solidFill>
                <a:latin typeface="Roboto Light"/>
                <a:ea typeface="Roboto Light"/>
                <a:cs typeface="Roboto Light"/>
                <a:sym typeface="Roboto Light"/>
              </a:rPr>
              <a:t>In this activity, you will </a:t>
            </a:r>
            <a:r>
              <a:rPr lang="en" sz="1800">
                <a:solidFill>
                  <a:srgbClr val="24292E"/>
                </a:solidFill>
                <a:latin typeface="Roboto Light"/>
                <a:ea typeface="Roboto Light"/>
                <a:cs typeface="Roboto Light"/>
                <a:sym typeface="Roboto Light"/>
              </a:rPr>
              <a:t>continue to play the role of a security analyst for Acme Corp. </a:t>
            </a:r>
            <a:endParaRPr sz="1800">
              <a:solidFill>
                <a:srgbClr val="24292E"/>
              </a:solidFill>
              <a:latin typeface="Roboto Light"/>
              <a:ea typeface="Roboto Light"/>
              <a:cs typeface="Roboto Light"/>
              <a:sym typeface="Roboto Light"/>
            </a:endParaRPr>
          </a:p>
          <a:p>
            <a:pPr marL="0" lvl="0" indent="0" algn="l" rtl="0">
              <a:lnSpc>
                <a:spcPct val="115000"/>
              </a:lnSpc>
              <a:spcBef>
                <a:spcPts val="800"/>
              </a:spcBef>
              <a:spcAft>
                <a:spcPts val="800"/>
              </a:spcAft>
              <a:buNone/>
            </a:pPr>
            <a:r>
              <a:rPr lang="en" sz="1800">
                <a:solidFill>
                  <a:srgbClr val="24292E"/>
                </a:solidFill>
                <a:latin typeface="Roboto Light"/>
                <a:ea typeface="Roboto Light"/>
                <a:cs typeface="Roboto Light"/>
                <a:sym typeface="Roboto Light"/>
              </a:rPr>
              <a:t>You must further analyze the emails to determine which are spoofed and which are legitimate.</a:t>
            </a:r>
            <a:endParaRPr/>
          </a:p>
        </p:txBody>
      </p:sp>
      <p:sp>
        <p:nvSpPr>
          <p:cNvPr id="2582" name="Google Shape;2582;p15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45</a:t>
            </a:fld>
            <a:endParaRPr sz="6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586"/>
        <p:cNvGrpSpPr/>
        <p:nvPr/>
      </p:nvGrpSpPr>
      <p:grpSpPr>
        <a:xfrm>
          <a:off x="0" y="0"/>
          <a:ext cx="0" cy="0"/>
          <a:chOff x="0" y="0"/>
          <a:chExt cx="0" cy="0"/>
        </a:xfrm>
      </p:grpSpPr>
      <p:sp>
        <p:nvSpPr>
          <p:cNvPr id="2587" name="Google Shape;2587;p154"/>
          <p:cNvSpPr txBox="1">
            <a:spLocks noGrp="1"/>
          </p:cNvSpPr>
          <p:nvPr>
            <p:ph type="subTitle" idx="1"/>
          </p:nvPr>
        </p:nvSpPr>
        <p:spPr>
          <a:xfrm>
            <a:off x="-16400" y="6555533"/>
            <a:ext cx="10629300" cy="3024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588" name="Google Shape;2588;p154"/>
          <p:cNvSpPr txBox="1">
            <a:spLocks noGrp="1"/>
          </p:cNvSpPr>
          <p:nvPr>
            <p:ph type="sldNum" idx="12"/>
          </p:nvPr>
        </p:nvSpPr>
        <p:spPr>
          <a:xfrm>
            <a:off x="11476879" y="6601587"/>
            <a:ext cx="349200" cy="1407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592"/>
        <p:cNvGrpSpPr/>
        <p:nvPr/>
      </p:nvGrpSpPr>
      <p:grpSpPr>
        <a:xfrm>
          <a:off x="0" y="0"/>
          <a:ext cx="0" cy="0"/>
          <a:chOff x="0" y="0"/>
          <a:chExt cx="0" cy="0"/>
        </a:xfrm>
      </p:grpSpPr>
      <p:pic>
        <p:nvPicPr>
          <p:cNvPr id="2593" name="Google Shape;2593;p155"/>
          <p:cNvPicPr preferRelativeResize="0"/>
          <p:nvPr/>
        </p:nvPicPr>
        <p:blipFill rotWithShape="1">
          <a:blip r:embed="rId3">
            <a:alphaModFix/>
          </a:blip>
          <a:srcRect/>
          <a:stretch/>
        </p:blipFill>
        <p:spPr>
          <a:xfrm>
            <a:off x="0" y="0"/>
            <a:ext cx="9143971" cy="5143500"/>
          </a:xfrm>
          <a:prstGeom prst="rect">
            <a:avLst/>
          </a:prstGeom>
          <a:noFill/>
          <a:ln>
            <a:noFill/>
          </a:ln>
        </p:spPr>
      </p:pic>
      <p:pic>
        <p:nvPicPr>
          <p:cNvPr id="2594" name="Google Shape;2594;p155" descr="Clean 15 min timer counting downwards, 5 sec pre-count with beeps and then an alarm after 15 min plus 60 sec overtime.&#10;&#10;If you wish to support this channel you can make donations through PayPal here: (http://www.paypal.me/timetaker). Any amount would be greatly appreciated and help me to keep setting aside time for making new videos.&#10;&#10;I own all rights to both the video and audio files used in all my uploads, and every video is manually self-made from scratch using programs for which I have licenses. Credit and thanks for help creating two CC0 clips for my audio files goes to: TobiasCovers (https://www.youtube.com/tobiascovers) &amp; ryanconway (https://freesound.org/people/ryanconway).&#10;&#10;If you wish to use my video as a Picture-in-Picture complement in your own video, then start by sending me a private message explaining how you want to use it and what kind of video content it is. Most often it will be okay as long as you ask first and then follow a few simple conditions. However neither video nor sound from this copyrighted work may be used without my approval, doing so will be reported without warning." title="15 minute Countdown timer (with alarm)">
            <a:hlinkClick r:id="rId4"/>
          </p:cNvPr>
          <p:cNvPicPr preferRelativeResize="0"/>
          <p:nvPr/>
        </p:nvPicPr>
        <p:blipFill>
          <a:blip r:embed="rId5">
            <a:alphaModFix/>
          </a:blip>
          <a:stretch>
            <a:fillRect/>
          </a:stretch>
        </p:blipFill>
        <p:spPr>
          <a:xfrm>
            <a:off x="225875" y="3386400"/>
            <a:ext cx="2032000" cy="1524000"/>
          </a:xfrm>
          <a:prstGeom prst="rect">
            <a:avLst/>
          </a:prstGeom>
          <a:noFill/>
          <a:ln>
            <a:noFill/>
          </a:ln>
        </p:spPr>
      </p:pic>
      <p:sp>
        <p:nvSpPr>
          <p:cNvPr id="2595" name="Google Shape;2595;p15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47</a:t>
            </a:fld>
            <a:endParaRPr sz="6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599"/>
        <p:cNvGrpSpPr/>
        <p:nvPr/>
      </p:nvGrpSpPr>
      <p:grpSpPr>
        <a:xfrm>
          <a:off x="0" y="0"/>
          <a:ext cx="0" cy="0"/>
          <a:chOff x="0" y="0"/>
          <a:chExt cx="0" cy="0"/>
        </a:xfrm>
      </p:grpSpPr>
      <p:sp>
        <p:nvSpPr>
          <p:cNvPr id="2600" name="Google Shape;2600;p156"/>
          <p:cNvSpPr txBox="1">
            <a:spLocks noGrp="1"/>
          </p:cNvSpPr>
          <p:nvPr>
            <p:ph type="title"/>
          </p:nvPr>
        </p:nvSpPr>
        <p:spPr>
          <a:xfrm>
            <a:off x="1357500" y="1578300"/>
            <a:ext cx="6429000" cy="21768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3000">
                <a:latin typeface="Roboto Light"/>
                <a:ea typeface="Roboto Light"/>
                <a:cs typeface="Roboto Light"/>
                <a:sym typeface="Roboto Light"/>
              </a:rPr>
              <a:t>The remaining class time will be dedicated to reviewing networking and network security concepts covered in the past two units. </a:t>
            </a:r>
            <a:endParaRPr sz="3000">
              <a:latin typeface="Roboto Light"/>
              <a:ea typeface="Roboto Light"/>
              <a:cs typeface="Roboto Light"/>
              <a:sym typeface="Roboto Light"/>
            </a:endParaRPr>
          </a:p>
        </p:txBody>
      </p:sp>
      <p:sp>
        <p:nvSpPr>
          <p:cNvPr id="2601" name="Google Shape;2601;p15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48</a:t>
            </a:fld>
            <a:endParaRPr sz="6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605"/>
        <p:cNvGrpSpPr/>
        <p:nvPr/>
      </p:nvGrpSpPr>
      <p:grpSpPr>
        <a:xfrm>
          <a:off x="0" y="0"/>
          <a:ext cx="0" cy="0"/>
          <a:chOff x="0" y="0"/>
          <a:chExt cx="0" cy="0"/>
        </a:xfrm>
      </p:grpSpPr>
      <p:sp>
        <p:nvSpPr>
          <p:cNvPr id="2606" name="Google Shape;2606;p157"/>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2607" name="Google Shape;2607;p15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49</a:t>
            </a:fld>
            <a:endParaRPr sz="600"/>
          </a:p>
        </p:txBody>
      </p:sp>
      <p:sp>
        <p:nvSpPr>
          <p:cNvPr id="2608" name="Google Shape;2608;p157"/>
          <p:cNvSpPr txBox="1">
            <a:spLocks noGrp="1"/>
          </p:cNvSpPr>
          <p:nvPr>
            <p:ph type="title" idx="2"/>
          </p:nvPr>
        </p:nvSpPr>
        <p:spPr>
          <a:xfrm>
            <a:off x="273900" y="1042875"/>
            <a:ext cx="8172600" cy="22104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solidFill>
                  <a:schemeClr val="dk1"/>
                </a:solidFill>
                <a:latin typeface="Roboto Medium"/>
                <a:ea typeface="Roboto Medium"/>
                <a:cs typeface="Roboto Medium"/>
                <a:sym typeface="Roboto Medium"/>
              </a:rPr>
              <a:t>Activity:</a:t>
            </a:r>
            <a:r>
              <a:rPr lang="en">
                <a:solidFill>
                  <a:schemeClr val="dk1"/>
                </a:solidFill>
                <a:latin typeface="Roboto Light"/>
                <a:ea typeface="Roboto Light"/>
                <a:cs typeface="Roboto Light"/>
                <a:sym typeface="Roboto Light"/>
              </a:rPr>
              <a:t> Networking Concepts Review</a:t>
            </a:r>
            <a:endParaRPr>
              <a:solidFill>
                <a:schemeClr val="dk1"/>
              </a:solidFill>
              <a:latin typeface="Roboto Light"/>
              <a:ea typeface="Roboto Light"/>
              <a:cs typeface="Roboto Light"/>
              <a:sym typeface="Roboto Light"/>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lnSpc>
                <a:spcPct val="115000"/>
              </a:lnSpc>
              <a:spcBef>
                <a:spcPts val="0"/>
              </a:spcBef>
              <a:spcAft>
                <a:spcPts val="800"/>
              </a:spcAft>
              <a:buNone/>
            </a:pPr>
            <a:r>
              <a:rPr lang="en" sz="1800">
                <a:solidFill>
                  <a:schemeClr val="dk1"/>
                </a:solidFill>
                <a:latin typeface="Roboto Light"/>
                <a:ea typeface="Roboto Light"/>
                <a:cs typeface="Roboto Light"/>
                <a:sym typeface="Roboto Light"/>
              </a:rPr>
              <a:t>In this activity, you will review the most important topics of the past few classes: HTTP, ARP, DHCP, TCP and UDP, network devices, topologies, and routing, and network addressing.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06"/>
        <p:cNvGrpSpPr/>
        <p:nvPr/>
      </p:nvGrpSpPr>
      <p:grpSpPr>
        <a:xfrm>
          <a:off x="0" y="0"/>
          <a:ext cx="0" cy="0"/>
          <a:chOff x="0" y="0"/>
          <a:chExt cx="0" cy="0"/>
        </a:xfrm>
      </p:grpSpPr>
      <p:sp>
        <p:nvSpPr>
          <p:cNvPr id="2107" name="Google Shape;2107;p113"/>
          <p:cNvSpPr txBox="1">
            <a:spLocks noGrp="1"/>
          </p:cNvSpPr>
          <p:nvPr>
            <p:ph type="title"/>
          </p:nvPr>
        </p:nvSpPr>
        <p:spPr>
          <a:xfrm>
            <a:off x="2544050" y="1545675"/>
            <a:ext cx="5770200" cy="2430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Domain-to-IP-address </a:t>
            </a:r>
            <a:br>
              <a:rPr lang="en"/>
            </a:br>
            <a:r>
              <a:rPr lang="en"/>
              <a:t>is just one type of </a:t>
            </a:r>
            <a:br>
              <a:rPr lang="en"/>
            </a:br>
            <a:r>
              <a:rPr lang="en"/>
              <a:t>DNS translation. </a:t>
            </a:r>
            <a:endParaRPr/>
          </a:p>
        </p:txBody>
      </p:sp>
      <p:sp>
        <p:nvSpPr>
          <p:cNvPr id="2108" name="Google Shape;2108;p1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a:t>
            </a:fld>
            <a:endParaRPr sz="6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612"/>
        <p:cNvGrpSpPr/>
        <p:nvPr/>
      </p:nvGrpSpPr>
      <p:grpSpPr>
        <a:xfrm>
          <a:off x="0" y="0"/>
          <a:ext cx="0" cy="0"/>
          <a:chOff x="0" y="0"/>
          <a:chExt cx="0" cy="0"/>
        </a:xfrm>
      </p:grpSpPr>
      <p:sp>
        <p:nvSpPr>
          <p:cNvPr id="2613" name="Google Shape;2613;p158"/>
          <p:cNvSpPr txBox="1">
            <a:spLocks noGrp="1"/>
          </p:cNvSpPr>
          <p:nvPr>
            <p:ph type="subTitle" idx="1"/>
          </p:nvPr>
        </p:nvSpPr>
        <p:spPr>
          <a:xfrm>
            <a:off x="-16400" y="6555533"/>
            <a:ext cx="10629300" cy="3024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614" name="Google Shape;2614;p158"/>
          <p:cNvSpPr txBox="1">
            <a:spLocks noGrp="1"/>
          </p:cNvSpPr>
          <p:nvPr>
            <p:ph type="sldNum" idx="12"/>
          </p:nvPr>
        </p:nvSpPr>
        <p:spPr>
          <a:xfrm>
            <a:off x="11476879" y="6601587"/>
            <a:ext cx="349200" cy="1407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618"/>
        <p:cNvGrpSpPr/>
        <p:nvPr/>
      </p:nvGrpSpPr>
      <p:grpSpPr>
        <a:xfrm>
          <a:off x="0" y="0"/>
          <a:ext cx="0" cy="0"/>
          <a:chOff x="0" y="0"/>
          <a:chExt cx="0" cy="0"/>
        </a:xfrm>
      </p:grpSpPr>
      <p:sp>
        <p:nvSpPr>
          <p:cNvPr id="2619" name="Google Shape;2619;p159"/>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2620" name="Google Shape;2620;p159"/>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Roboto Medium"/>
                <a:ea typeface="Roboto Medium"/>
                <a:cs typeface="Roboto Medium"/>
                <a:sym typeface="Roboto Medium"/>
              </a:rPr>
              <a:t>Activity:</a:t>
            </a:r>
            <a:r>
              <a:rPr lang="en">
                <a:solidFill>
                  <a:schemeClr val="dk1"/>
                </a:solidFill>
                <a:latin typeface="Roboto Light"/>
                <a:ea typeface="Roboto Light"/>
                <a:cs typeface="Roboto Light"/>
                <a:sym typeface="Roboto Light"/>
              </a:rPr>
              <a:t> Networking Attacks Review</a:t>
            </a:r>
            <a:endParaRPr>
              <a:solidFill>
                <a:schemeClr val="dk1"/>
              </a:solidFill>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sz="110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In this activity, you will review ARP attacks, </a:t>
            </a:r>
            <a:br>
              <a:rPr lang="en" sz="1800">
                <a:solidFill>
                  <a:schemeClr val="dk1"/>
                </a:solidFill>
                <a:latin typeface="Roboto Light"/>
                <a:ea typeface="Roboto Light"/>
                <a:cs typeface="Roboto Light"/>
                <a:sym typeface="Roboto Light"/>
              </a:rPr>
            </a:br>
            <a:r>
              <a:rPr lang="en" sz="1800">
                <a:solidFill>
                  <a:schemeClr val="dk1"/>
                </a:solidFill>
                <a:latin typeface="Roboto Light"/>
                <a:ea typeface="Roboto Light"/>
                <a:cs typeface="Roboto Light"/>
                <a:sym typeface="Roboto Light"/>
              </a:rPr>
              <a:t>DHCP attacks, TCP attacks, wireless attacks, </a:t>
            </a:r>
            <a:br>
              <a:rPr lang="en" sz="1800">
                <a:solidFill>
                  <a:schemeClr val="dk1"/>
                </a:solidFill>
                <a:latin typeface="Roboto Light"/>
                <a:ea typeface="Roboto Light"/>
                <a:cs typeface="Roboto Light"/>
                <a:sym typeface="Roboto Light"/>
              </a:rPr>
            </a:br>
            <a:r>
              <a:rPr lang="en" sz="1800">
                <a:solidFill>
                  <a:schemeClr val="dk1"/>
                </a:solidFill>
                <a:latin typeface="Roboto Light"/>
                <a:ea typeface="Roboto Light"/>
                <a:cs typeface="Roboto Light"/>
                <a:sym typeface="Roboto Light"/>
              </a:rPr>
              <a:t>and email attacks.</a:t>
            </a:r>
            <a:endParaRPr>
              <a:solidFill>
                <a:schemeClr val="dk1"/>
              </a:solidFill>
            </a:endParaRPr>
          </a:p>
          <a:p>
            <a:pPr marL="0" lvl="0" indent="0" algn="l" rtl="0">
              <a:spcBef>
                <a:spcPts val="800"/>
              </a:spcBef>
              <a:spcAft>
                <a:spcPts val="0"/>
              </a:spcAft>
              <a:buNone/>
            </a:pPr>
            <a:endParaRPr/>
          </a:p>
        </p:txBody>
      </p:sp>
      <p:sp>
        <p:nvSpPr>
          <p:cNvPr id="2621" name="Google Shape;2621;p15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51</a:t>
            </a:fld>
            <a:endParaRPr sz="6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625"/>
        <p:cNvGrpSpPr/>
        <p:nvPr/>
      </p:nvGrpSpPr>
      <p:grpSpPr>
        <a:xfrm>
          <a:off x="0" y="0"/>
          <a:ext cx="0" cy="0"/>
          <a:chOff x="0" y="0"/>
          <a:chExt cx="0" cy="0"/>
        </a:xfrm>
      </p:grpSpPr>
      <p:sp>
        <p:nvSpPr>
          <p:cNvPr id="2626" name="Google Shape;2626;p160"/>
          <p:cNvSpPr txBox="1">
            <a:spLocks noGrp="1"/>
          </p:cNvSpPr>
          <p:nvPr>
            <p:ph type="subTitle" idx="1"/>
          </p:nvPr>
        </p:nvSpPr>
        <p:spPr>
          <a:xfrm>
            <a:off x="-16400" y="6555533"/>
            <a:ext cx="10629300" cy="3024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627" name="Google Shape;2627;p160"/>
          <p:cNvSpPr txBox="1">
            <a:spLocks noGrp="1"/>
          </p:cNvSpPr>
          <p:nvPr>
            <p:ph type="sldNum" idx="12"/>
          </p:nvPr>
        </p:nvSpPr>
        <p:spPr>
          <a:xfrm>
            <a:off x="11476879" y="6601587"/>
            <a:ext cx="349200" cy="1407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631"/>
        <p:cNvGrpSpPr/>
        <p:nvPr/>
      </p:nvGrpSpPr>
      <p:grpSpPr>
        <a:xfrm>
          <a:off x="0" y="0"/>
          <a:ext cx="0" cy="0"/>
          <a:chOff x="0" y="0"/>
          <a:chExt cx="0" cy="0"/>
        </a:xfrm>
      </p:grpSpPr>
      <p:sp>
        <p:nvSpPr>
          <p:cNvPr id="2632" name="Google Shape;2632;p1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Class Objectives</a:t>
            </a:r>
            <a:endParaRPr/>
          </a:p>
        </p:txBody>
      </p:sp>
      <p:sp>
        <p:nvSpPr>
          <p:cNvPr id="2633" name="Google Shape;2633;p16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By the end of today’s class, you will be able to:</a:t>
            </a:r>
            <a:endParaRPr/>
          </a:p>
        </p:txBody>
      </p:sp>
      <p:sp>
        <p:nvSpPr>
          <p:cNvPr id="2634" name="Google Shape;2634;p16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61"/>
          <p:cNvSpPr txBox="1">
            <a:spLocks noGrp="1"/>
          </p:cNvSpPr>
          <p:nvPr>
            <p:ph type="subTitle" idx="1"/>
          </p:nvPr>
        </p:nvSpPr>
        <p:spPr>
          <a:xfrm>
            <a:off x="12225" y="1398000"/>
            <a:ext cx="91440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400" dirty="0">
                <a:solidFill>
                  <a:schemeClr val="dk1"/>
                </a:solidFill>
                <a:latin typeface="Roboto"/>
                <a:ea typeface="Roboto"/>
                <a:cs typeface="Roboto"/>
                <a:sym typeface="Roboto"/>
              </a:rPr>
              <a:t>Validate DNS records usin</a:t>
            </a:r>
            <a:r>
              <a:rPr lang="en" sz="1400" dirty="0">
                <a:latin typeface="Roboto"/>
                <a:ea typeface="Roboto"/>
                <a:cs typeface="Roboto"/>
                <a:sym typeface="Roboto"/>
              </a:rPr>
              <a:t>g </a:t>
            </a:r>
            <a:r>
              <a:rPr lang="en" sz="1400" dirty="0">
                <a:latin typeface="Inconsolata"/>
                <a:ea typeface="Inconsolata"/>
                <a:cs typeface="Inconsolata"/>
                <a:sym typeface="Inconsolata"/>
              </a:rPr>
              <a:t>nslookup</a:t>
            </a:r>
            <a:r>
              <a:rPr lang="en" sz="1400" dirty="0">
                <a:latin typeface="Roboto"/>
                <a:ea typeface="Roboto"/>
                <a:cs typeface="Roboto"/>
                <a:sym typeface="Roboto"/>
              </a:rPr>
              <a:t>.</a:t>
            </a:r>
            <a:endParaRPr sz="1400" dirty="0"/>
          </a:p>
        </p:txBody>
      </p:sp>
      <p:sp>
        <p:nvSpPr>
          <p:cNvPr id="2636" name="Google Shape;2636;p16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6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61"/>
          <p:cNvSpPr txBox="1">
            <a:spLocks noGrp="1"/>
          </p:cNvSpPr>
          <p:nvPr>
            <p:ph type="subTitle" idx="2"/>
          </p:nvPr>
        </p:nvSpPr>
        <p:spPr>
          <a:xfrm>
            <a:off x="-12225" y="2233550"/>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None/>
            </a:pPr>
            <a:r>
              <a:rPr lang="en" sz="1400" dirty="0">
                <a:solidFill>
                  <a:schemeClr val="dk1"/>
                </a:solidFill>
                <a:latin typeface="Roboto"/>
                <a:ea typeface="Roboto"/>
                <a:cs typeface="Roboto"/>
                <a:sym typeface="Roboto"/>
              </a:rPr>
              <a:t>Describe the processes, protocols, and headers associated with email communication.</a:t>
            </a:r>
            <a:endParaRPr sz="1400" dirty="0"/>
          </a:p>
        </p:txBody>
      </p:sp>
      <p:sp>
        <p:nvSpPr>
          <p:cNvPr id="2639" name="Google Shape;2639;p161"/>
          <p:cNvSpPr txBox="1">
            <a:spLocks noGrp="1"/>
          </p:cNvSpPr>
          <p:nvPr>
            <p:ph type="subTitle" idx="3"/>
          </p:nvPr>
        </p:nvSpPr>
        <p:spPr>
          <a:xfrm>
            <a:off x="0" y="30762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Analyze email headers to identify suspicious content.</a:t>
            </a:r>
            <a:endParaRPr/>
          </a:p>
        </p:txBody>
      </p:sp>
      <p:pic>
        <p:nvPicPr>
          <p:cNvPr id="2640" name="Google Shape;2640;p161"/>
          <p:cNvPicPr preferRelativeResize="0"/>
          <p:nvPr/>
        </p:nvPicPr>
        <p:blipFill rotWithShape="1">
          <a:blip r:embed="rId3">
            <a:alphaModFix/>
          </a:blip>
          <a:srcRect t="1774" b="1765"/>
          <a:stretch/>
        </p:blipFill>
        <p:spPr>
          <a:xfrm>
            <a:off x="429768" y="1402811"/>
            <a:ext cx="785567" cy="606900"/>
          </a:xfrm>
          <a:prstGeom prst="rect">
            <a:avLst/>
          </a:prstGeom>
          <a:noFill/>
          <a:ln>
            <a:noFill/>
          </a:ln>
        </p:spPr>
      </p:pic>
      <p:pic>
        <p:nvPicPr>
          <p:cNvPr id="2641" name="Google Shape;2641;p161"/>
          <p:cNvPicPr preferRelativeResize="0"/>
          <p:nvPr/>
        </p:nvPicPr>
        <p:blipFill rotWithShape="1">
          <a:blip r:embed="rId3">
            <a:alphaModFix/>
          </a:blip>
          <a:srcRect t="1774" b="1765"/>
          <a:stretch/>
        </p:blipFill>
        <p:spPr>
          <a:xfrm>
            <a:off x="429768" y="2227098"/>
            <a:ext cx="785566" cy="606900"/>
          </a:xfrm>
          <a:prstGeom prst="rect">
            <a:avLst/>
          </a:prstGeom>
          <a:noFill/>
          <a:ln>
            <a:noFill/>
          </a:ln>
        </p:spPr>
      </p:pic>
      <p:pic>
        <p:nvPicPr>
          <p:cNvPr id="2642" name="Google Shape;2642;p161"/>
          <p:cNvPicPr preferRelativeResize="0"/>
          <p:nvPr/>
        </p:nvPicPr>
        <p:blipFill rotWithShape="1">
          <a:blip r:embed="rId3">
            <a:alphaModFix/>
          </a:blip>
          <a:srcRect t="1774" b="1765"/>
          <a:stretch/>
        </p:blipFill>
        <p:spPr>
          <a:xfrm>
            <a:off x="429768" y="3056198"/>
            <a:ext cx="785566" cy="606900"/>
          </a:xfrm>
          <a:prstGeom prst="rect">
            <a:avLst/>
          </a:prstGeom>
          <a:noFill/>
          <a:ln>
            <a:noFill/>
          </a:ln>
        </p:spPr>
      </p:pic>
      <p:sp>
        <p:nvSpPr>
          <p:cNvPr id="2643" name="Google Shape;2643;p16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53</a:t>
            </a:fld>
            <a:endParaRPr sz="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12"/>
        <p:cNvGrpSpPr/>
        <p:nvPr/>
      </p:nvGrpSpPr>
      <p:grpSpPr>
        <a:xfrm>
          <a:off x="0" y="0"/>
          <a:ext cx="0" cy="0"/>
          <a:chOff x="0" y="0"/>
          <a:chExt cx="0" cy="0"/>
        </a:xfrm>
      </p:grpSpPr>
      <p:pic>
        <p:nvPicPr>
          <p:cNvPr id="2113" name="Google Shape;2113;p114"/>
          <p:cNvPicPr preferRelativeResize="0"/>
          <p:nvPr/>
        </p:nvPicPr>
        <p:blipFill rotWithShape="1">
          <a:blip r:embed="rId3">
            <a:alphaModFix/>
          </a:blip>
          <a:srcRect l="6651" r="13597"/>
          <a:stretch/>
        </p:blipFill>
        <p:spPr>
          <a:xfrm>
            <a:off x="3674740" y="0"/>
            <a:ext cx="5469260" cy="5143500"/>
          </a:xfrm>
          <a:prstGeom prst="rect">
            <a:avLst/>
          </a:prstGeom>
          <a:noFill/>
          <a:ln>
            <a:noFill/>
          </a:ln>
        </p:spPr>
      </p:pic>
      <p:sp>
        <p:nvSpPr>
          <p:cNvPr id="2114" name="Google Shape;2114;p114"/>
          <p:cNvSpPr/>
          <p:nvPr/>
        </p:nvSpPr>
        <p:spPr>
          <a:xfrm>
            <a:off x="-76000" y="-15925"/>
            <a:ext cx="9219900" cy="5159400"/>
          </a:xfrm>
          <a:prstGeom prst="rect">
            <a:avLst/>
          </a:prstGeom>
          <a:solidFill>
            <a:srgbClr val="85A1B7">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14"/>
          <p:cNvSpPr/>
          <p:nvPr/>
        </p:nvSpPr>
        <p:spPr>
          <a:xfrm>
            <a:off x="-76000" y="-15925"/>
            <a:ext cx="4960500" cy="5159400"/>
          </a:xfrm>
          <a:prstGeom prst="rect">
            <a:avLst/>
          </a:prstGeom>
          <a:solidFill>
            <a:srgbClr val="85A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DNS Record Types</a:t>
            </a:r>
            <a:endParaRPr/>
          </a:p>
        </p:txBody>
      </p:sp>
      <p:sp>
        <p:nvSpPr>
          <p:cNvPr id="2117" name="Google Shape;2117;p114"/>
          <p:cNvSpPr txBox="1">
            <a:spLocks noGrp="1"/>
          </p:cNvSpPr>
          <p:nvPr>
            <p:ph type="subTitle" idx="1"/>
          </p:nvPr>
        </p:nvSpPr>
        <p:spPr>
          <a:xfrm>
            <a:off x="0" y="675975"/>
            <a:ext cx="5185500" cy="9312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t>DNS provides many details about a domain.</a:t>
            </a:r>
            <a:endParaRPr/>
          </a:p>
        </p:txBody>
      </p:sp>
      <p:sp>
        <p:nvSpPr>
          <p:cNvPr id="2118" name="Google Shape;2118;p114"/>
          <p:cNvSpPr txBox="1">
            <a:spLocks noGrp="1"/>
          </p:cNvSpPr>
          <p:nvPr>
            <p:ph type="body" idx="3"/>
          </p:nvPr>
        </p:nvSpPr>
        <p:spPr>
          <a:xfrm>
            <a:off x="175" y="1607175"/>
            <a:ext cx="5380200" cy="26583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800" b="1"/>
              <a:t>For example: </a:t>
            </a:r>
            <a:endParaRPr sz="1800" b="1"/>
          </a:p>
          <a:p>
            <a:pPr marL="457200" lvl="0" indent="-342900" algn="l" rtl="0">
              <a:lnSpc>
                <a:spcPct val="115000"/>
              </a:lnSpc>
              <a:spcBef>
                <a:spcPts val="800"/>
              </a:spcBef>
              <a:spcAft>
                <a:spcPts val="0"/>
              </a:spcAft>
              <a:buSzPts val="1800"/>
              <a:buChar char="●"/>
            </a:pPr>
            <a:r>
              <a:rPr lang="en" sz="1800"/>
              <a:t>When you send an email to</a:t>
            </a:r>
            <a:r>
              <a:rPr lang="en" sz="1800" i="1"/>
              <a:t> </a:t>
            </a:r>
            <a:r>
              <a:rPr lang="en" sz="1800" b="1"/>
              <a:t>IT@acmecorp.com</a:t>
            </a:r>
            <a:r>
              <a:rPr lang="en" sz="1800"/>
              <a:t>, your server must find the mail server name (</a:t>
            </a:r>
            <a:r>
              <a:rPr lang="en" sz="1800" b="1"/>
              <a:t>mailhost.acmecorp.com</a:t>
            </a:r>
            <a:r>
              <a:rPr lang="en" sz="1800"/>
              <a:t>) for the domain receiving the email. </a:t>
            </a:r>
            <a:endParaRPr sz="1800"/>
          </a:p>
          <a:p>
            <a:pPr marL="457200" lvl="0" indent="-342900" algn="l" rtl="0">
              <a:lnSpc>
                <a:spcPct val="115000"/>
              </a:lnSpc>
              <a:spcBef>
                <a:spcPts val="1000"/>
              </a:spcBef>
              <a:spcAft>
                <a:spcPts val="0"/>
              </a:spcAft>
              <a:buSzPts val="1800"/>
              <a:buChar char="●"/>
            </a:pPr>
            <a:r>
              <a:rPr lang="en" sz="1800"/>
              <a:t>The server checks that the mail record for </a:t>
            </a:r>
            <a:r>
              <a:rPr lang="en" sz="1800" b="1"/>
              <a:t>acmecorp.com</a:t>
            </a:r>
            <a:r>
              <a:rPr lang="en" sz="1800"/>
              <a:t> is </a:t>
            </a:r>
            <a:r>
              <a:rPr lang="en" sz="1800" b="1"/>
              <a:t>mailhost.acmecorp.com</a:t>
            </a:r>
            <a:r>
              <a:rPr lang="en" sz="1800"/>
              <a:t>. </a:t>
            </a:r>
            <a:endParaRPr sz="1800"/>
          </a:p>
        </p:txBody>
      </p:sp>
      <p:sp>
        <p:nvSpPr>
          <p:cNvPr id="2119" name="Google Shape;2119;p11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a:t>
            </a:fld>
            <a:endParaRPr sz="600"/>
          </a:p>
        </p:txBody>
      </p:sp>
      <p:cxnSp>
        <p:nvCxnSpPr>
          <p:cNvPr id="2120" name="Google Shape;2120;p11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121" name="Google Shape;2121;p11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25"/>
        <p:cNvGrpSpPr/>
        <p:nvPr/>
      </p:nvGrpSpPr>
      <p:grpSpPr>
        <a:xfrm>
          <a:off x="0" y="0"/>
          <a:ext cx="0" cy="0"/>
          <a:chOff x="0" y="0"/>
          <a:chExt cx="0" cy="0"/>
        </a:xfrm>
      </p:grpSpPr>
      <p:sp>
        <p:nvSpPr>
          <p:cNvPr id="2126" name="Google Shape;2126;p11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DNS Zone File</a:t>
            </a:r>
            <a:endParaRPr/>
          </a:p>
        </p:txBody>
      </p:sp>
      <p:sp>
        <p:nvSpPr>
          <p:cNvPr id="2127" name="Google Shape;2127;p11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All the records for a particular domain are stored in a file called the DNS zone file. </a:t>
            </a:r>
            <a:endParaRPr/>
          </a:p>
        </p:txBody>
      </p:sp>
      <p:sp>
        <p:nvSpPr>
          <p:cNvPr id="2128" name="Google Shape;2128;p11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7</a:t>
            </a:fld>
            <a:endParaRPr sz="600"/>
          </a:p>
        </p:txBody>
      </p:sp>
      <p:grpSp>
        <p:nvGrpSpPr>
          <p:cNvPr id="2129" name="Google Shape;2129;p115"/>
          <p:cNvGrpSpPr/>
          <p:nvPr/>
        </p:nvGrpSpPr>
        <p:grpSpPr>
          <a:xfrm>
            <a:off x="457181" y="1345103"/>
            <a:ext cx="533372" cy="533480"/>
            <a:chOff x="457200" y="1378813"/>
            <a:chExt cx="695400" cy="695450"/>
          </a:xfrm>
        </p:grpSpPr>
        <p:sp>
          <p:nvSpPr>
            <p:cNvPr id="2130" name="Google Shape;2130;p11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131" name="Google Shape;2131;p11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2" name="Google Shape;2132;p11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15"/>
          <p:cNvSpPr txBox="1">
            <a:spLocks noGrp="1"/>
          </p:cNvSpPr>
          <p:nvPr>
            <p:ph type="subTitle" idx="1"/>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800"/>
              </a:spcAft>
              <a:buClr>
                <a:schemeClr val="dk1"/>
              </a:buClr>
              <a:buSzPts val="1100"/>
              <a:buFont typeface="Arial"/>
              <a:buNone/>
            </a:pPr>
            <a:r>
              <a:rPr lang="en" sz="1600">
                <a:solidFill>
                  <a:schemeClr val="dk1"/>
                </a:solidFill>
                <a:latin typeface="Roboto"/>
                <a:ea typeface="Roboto"/>
                <a:cs typeface="Roboto"/>
                <a:sym typeface="Roboto"/>
              </a:rPr>
              <a:t>A DNS zone file lives in a DNS server.</a:t>
            </a:r>
            <a:endParaRPr sz="1600"/>
          </a:p>
        </p:txBody>
      </p:sp>
      <p:grpSp>
        <p:nvGrpSpPr>
          <p:cNvPr id="2134" name="Google Shape;2134;p115"/>
          <p:cNvGrpSpPr/>
          <p:nvPr/>
        </p:nvGrpSpPr>
        <p:grpSpPr>
          <a:xfrm>
            <a:off x="3305156" y="1345103"/>
            <a:ext cx="533372" cy="533480"/>
            <a:chOff x="457200" y="1378813"/>
            <a:chExt cx="695400" cy="695450"/>
          </a:xfrm>
        </p:grpSpPr>
        <p:sp>
          <p:nvSpPr>
            <p:cNvPr id="2135" name="Google Shape;2135;p11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2136" name="Google Shape;2136;p11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7" name="Google Shape;2137;p115"/>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15"/>
          <p:cNvSpPr txBox="1">
            <a:spLocks noGrp="1"/>
          </p:cNvSpPr>
          <p:nvPr>
            <p:ph type="subTitle" idx="2"/>
          </p:nvPr>
        </p:nvSpPr>
        <p:spPr>
          <a:xfrm>
            <a:off x="3572250" y="1937825"/>
            <a:ext cx="2503800" cy="2662800"/>
          </a:xfrm>
          <a:prstGeom prst="rect">
            <a:avLst/>
          </a:prstGeom>
          <a:noFill/>
          <a:ln>
            <a:noFill/>
          </a:ln>
        </p:spPr>
        <p:txBody>
          <a:bodyPr spcFirstLastPara="1" wrap="square" lIns="182875" tIns="182875" rIns="182875" bIns="182875" anchor="t" anchorCtr="0">
            <a:noAutofit/>
          </a:bodyPr>
          <a:lstStyle/>
          <a:p>
            <a:pPr marL="0" marR="0" lvl="0" indent="0" algn="l" rtl="0">
              <a:lnSpc>
                <a:spcPct val="115000"/>
              </a:lnSpc>
              <a:spcBef>
                <a:spcPts val="0"/>
              </a:spcBef>
              <a:spcAft>
                <a:spcPts val="800"/>
              </a:spcAft>
              <a:buClr>
                <a:schemeClr val="dk1"/>
              </a:buClr>
              <a:buSzPts val="1100"/>
              <a:buFont typeface="Arial"/>
              <a:buNone/>
            </a:pPr>
            <a:r>
              <a:rPr lang="en" sz="1600">
                <a:solidFill>
                  <a:schemeClr val="dk1"/>
                </a:solidFill>
                <a:latin typeface="Roboto"/>
                <a:ea typeface="Roboto"/>
                <a:cs typeface="Roboto"/>
                <a:sym typeface="Roboto"/>
              </a:rPr>
              <a:t>DNS zone files contain </a:t>
            </a:r>
            <a:br>
              <a:rPr lang="en" sz="1600">
                <a:solidFill>
                  <a:schemeClr val="dk1"/>
                </a:solidFill>
                <a:latin typeface="Roboto"/>
                <a:ea typeface="Roboto"/>
                <a:cs typeface="Roboto"/>
                <a:sym typeface="Roboto"/>
              </a:rPr>
            </a:br>
            <a:r>
              <a:rPr lang="en" sz="1600">
                <a:solidFill>
                  <a:schemeClr val="dk1"/>
                </a:solidFill>
                <a:latin typeface="Roboto"/>
                <a:ea typeface="Roboto"/>
                <a:cs typeface="Roboto"/>
                <a:sym typeface="Roboto"/>
              </a:rPr>
              <a:t>a Time to Live (TTL), indicating how long a DNS cache will remember information in the file before having to request an updated copy.</a:t>
            </a:r>
            <a:endParaRPr sz="1600">
              <a:solidFill>
                <a:schemeClr val="dk1"/>
              </a:solidFill>
              <a:latin typeface="Roboto"/>
              <a:ea typeface="Roboto"/>
              <a:cs typeface="Roboto"/>
              <a:sym typeface="Roboto"/>
            </a:endParaRPr>
          </a:p>
        </p:txBody>
      </p:sp>
      <p:grpSp>
        <p:nvGrpSpPr>
          <p:cNvPr id="2139" name="Google Shape;2139;p115"/>
          <p:cNvGrpSpPr/>
          <p:nvPr/>
        </p:nvGrpSpPr>
        <p:grpSpPr>
          <a:xfrm>
            <a:off x="6134081" y="1345853"/>
            <a:ext cx="533372" cy="533480"/>
            <a:chOff x="457200" y="1378813"/>
            <a:chExt cx="695400" cy="695450"/>
          </a:xfrm>
        </p:grpSpPr>
        <p:sp>
          <p:nvSpPr>
            <p:cNvPr id="2140" name="Google Shape;2140;p11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2141" name="Google Shape;2141;p11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2" name="Google Shape;2142;p11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15"/>
          <p:cNvSpPr txBox="1">
            <a:spLocks noGrp="1"/>
          </p:cNvSpPr>
          <p:nvPr>
            <p:ph type="subTitle" idx="3"/>
          </p:nvPr>
        </p:nvSpPr>
        <p:spPr>
          <a:xfrm>
            <a:off x="6401175" y="1938575"/>
            <a:ext cx="2428500" cy="2662800"/>
          </a:xfrm>
          <a:prstGeom prst="rect">
            <a:avLst/>
          </a:prstGeom>
          <a:noFill/>
          <a:ln>
            <a:noFill/>
          </a:ln>
        </p:spPr>
        <p:txBody>
          <a:bodyPr spcFirstLastPara="1" wrap="square" lIns="182875" tIns="182875" rIns="182875" bIns="182875" anchor="t" anchorCtr="0">
            <a:noAutofit/>
          </a:bodyPr>
          <a:lstStyle/>
          <a:p>
            <a:pPr marL="0" marR="0" lvl="0" indent="0" algn="l" rtl="0">
              <a:lnSpc>
                <a:spcPct val="115000"/>
              </a:lnSpc>
              <a:spcBef>
                <a:spcPts val="0"/>
              </a:spcBef>
              <a:spcAft>
                <a:spcPts val="800"/>
              </a:spcAft>
              <a:buClr>
                <a:schemeClr val="dk1"/>
              </a:buClr>
              <a:buSzPts val="1100"/>
              <a:buFont typeface="Arial"/>
              <a:buNone/>
            </a:pPr>
            <a:r>
              <a:rPr lang="en" sz="1600">
                <a:solidFill>
                  <a:schemeClr val="dk1"/>
                </a:solidFill>
                <a:latin typeface="Roboto"/>
                <a:ea typeface="Roboto"/>
                <a:cs typeface="Roboto"/>
                <a:sym typeface="Roboto"/>
              </a:rPr>
              <a:t>DNS zone files also contain the DNS records with information about the domain. </a:t>
            </a:r>
            <a:endParaRPr sz="1600">
              <a:solidFill>
                <a:schemeClr val="dk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47"/>
        <p:cNvGrpSpPr/>
        <p:nvPr/>
      </p:nvGrpSpPr>
      <p:grpSpPr>
        <a:xfrm>
          <a:off x="0" y="0"/>
          <a:ext cx="0" cy="0"/>
          <a:chOff x="0" y="0"/>
          <a:chExt cx="0" cy="0"/>
        </a:xfrm>
      </p:grpSpPr>
      <p:sp>
        <p:nvSpPr>
          <p:cNvPr id="2148" name="Google Shape;2148;p11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DNS Record Types</a:t>
            </a:r>
            <a:endParaRPr/>
          </a:p>
        </p:txBody>
      </p:sp>
      <p:sp>
        <p:nvSpPr>
          <p:cNvPr id="2149" name="Google Shape;2149;p11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Some common DNS record types include: </a:t>
            </a:r>
            <a:endParaRPr/>
          </a:p>
        </p:txBody>
      </p:sp>
      <p:sp>
        <p:nvSpPr>
          <p:cNvPr id="2150" name="Google Shape;2150;p116"/>
          <p:cNvSpPr txBox="1">
            <a:spLocks noGrp="1"/>
          </p:cNvSpPr>
          <p:nvPr>
            <p:ph type="subTitle" idx="3"/>
          </p:nvPr>
        </p:nvSpPr>
        <p:spPr>
          <a:xfrm>
            <a:off x="2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b="1"/>
              <a:t>A Record</a:t>
            </a:r>
            <a:r>
              <a:rPr lang="en"/>
              <a:t>: Translates a domain to an IP address. (widgets.com → </a:t>
            </a:r>
            <a:r>
              <a:rPr lang="en" sz="1600">
                <a:latin typeface="Inconsolata"/>
                <a:ea typeface="Inconsolata"/>
                <a:cs typeface="Inconsolata"/>
                <a:sym typeface="Inconsolata"/>
              </a:rPr>
              <a:t>23.43.54.234</a:t>
            </a:r>
            <a:r>
              <a:rPr lang="en"/>
              <a:t>) </a:t>
            </a:r>
            <a:endParaRPr/>
          </a:p>
        </p:txBody>
      </p:sp>
      <p:sp>
        <p:nvSpPr>
          <p:cNvPr id="2151" name="Google Shape;2151;p116"/>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b="1"/>
              <a:t>PTR Record: </a:t>
            </a:r>
            <a:r>
              <a:rPr lang="en"/>
              <a:t>Translates an IP address to a domain. (</a:t>
            </a:r>
            <a:r>
              <a:rPr lang="en" sz="1600">
                <a:solidFill>
                  <a:schemeClr val="dk1"/>
                </a:solidFill>
                <a:latin typeface="Inconsolata"/>
                <a:ea typeface="Inconsolata"/>
                <a:cs typeface="Inconsolata"/>
                <a:sym typeface="Inconsolata"/>
              </a:rPr>
              <a:t>23.43.54.234</a:t>
            </a:r>
            <a:r>
              <a:rPr lang="en">
                <a:solidFill>
                  <a:schemeClr val="dk1"/>
                </a:solidFill>
              </a:rPr>
              <a:t> → widgets.com)</a:t>
            </a:r>
            <a:endParaRPr/>
          </a:p>
        </p:txBody>
      </p:sp>
      <p:sp>
        <p:nvSpPr>
          <p:cNvPr id="2152" name="Google Shape;2152;p116"/>
          <p:cNvSpPr txBox="1">
            <a:spLocks noGrp="1"/>
          </p:cNvSpPr>
          <p:nvPr>
            <p:ph type="subTitle" idx="5"/>
          </p:nvPr>
        </p:nvSpPr>
        <p:spPr>
          <a:xfrm>
            <a:off x="100" y="2695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b="1"/>
              <a:t>CNAME (canonical name) Record: </a:t>
            </a:r>
            <a:r>
              <a:rPr lang="en"/>
              <a:t> An alias record used to point one domain to another domain. (widgets2.com → widgets.com)</a:t>
            </a:r>
            <a:endParaRPr/>
          </a:p>
        </p:txBody>
      </p:sp>
      <p:sp>
        <p:nvSpPr>
          <p:cNvPr id="2153" name="Google Shape;2153;p116"/>
          <p:cNvSpPr txBox="1">
            <a:spLocks noGrp="1"/>
          </p:cNvSpPr>
          <p:nvPr>
            <p:ph type="subTitle" idx="6"/>
          </p:nvPr>
        </p:nvSpPr>
        <p:spPr>
          <a:xfrm>
            <a:off x="-12300" y="33855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b="1"/>
              <a:t>SOA (state of authority) Record: </a:t>
            </a:r>
            <a:r>
              <a:rPr lang="en"/>
              <a:t>Contains administrative details about a domain, such as the email of the administrator, TTL value, and time of last update. </a:t>
            </a:r>
            <a:endParaRPr/>
          </a:p>
        </p:txBody>
      </p:sp>
      <p:sp>
        <p:nvSpPr>
          <p:cNvPr id="2154" name="Google Shape;2154;p116"/>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b="1"/>
              <a:t>NS (name server) Record: </a:t>
            </a:r>
            <a:r>
              <a:rPr lang="en"/>
              <a:t>Indicates which server contains actual DNS records for a domain. </a:t>
            </a:r>
            <a:endParaRPr/>
          </a:p>
        </p:txBody>
      </p:sp>
      <p:sp>
        <p:nvSpPr>
          <p:cNvPr id="2155" name="Google Shape;2155;p11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8</a:t>
            </a:fld>
            <a:endParaRPr sz="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59"/>
        <p:cNvGrpSpPr/>
        <p:nvPr/>
      </p:nvGrpSpPr>
      <p:grpSpPr>
        <a:xfrm>
          <a:off x="0" y="0"/>
          <a:ext cx="0" cy="0"/>
          <a:chOff x="0" y="0"/>
          <a:chExt cx="0" cy="0"/>
        </a:xfrm>
      </p:grpSpPr>
      <p:sp>
        <p:nvSpPr>
          <p:cNvPr id="2160" name="Google Shape;2160;p117"/>
          <p:cNvSpPr txBox="1">
            <a:spLocks noGrp="1"/>
          </p:cNvSpPr>
          <p:nvPr>
            <p:ph type="title"/>
          </p:nvPr>
        </p:nvSpPr>
        <p:spPr>
          <a:xfrm>
            <a:off x="237100" y="1865025"/>
            <a:ext cx="8595300" cy="101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Light"/>
                <a:ea typeface="Roboto Light"/>
                <a:cs typeface="Roboto Light"/>
                <a:sym typeface="Roboto Light"/>
              </a:rPr>
              <a:t>There are also DNS record types </a:t>
            </a:r>
            <a:endParaRPr>
              <a:latin typeface="Roboto Light"/>
              <a:ea typeface="Roboto Light"/>
              <a:cs typeface="Roboto Light"/>
              <a:sym typeface="Roboto Light"/>
            </a:endParaRPr>
          </a:p>
          <a:p>
            <a:pPr marL="0" lvl="0" indent="0" algn="ctr" rtl="0">
              <a:spcBef>
                <a:spcPts val="0"/>
              </a:spcBef>
              <a:spcAft>
                <a:spcPts val="0"/>
              </a:spcAft>
              <a:buNone/>
            </a:pPr>
            <a:r>
              <a:rPr lang="en">
                <a:latin typeface="Roboto Light"/>
                <a:ea typeface="Roboto Light"/>
                <a:cs typeface="Roboto Light"/>
                <a:sym typeface="Roboto Light"/>
              </a:rPr>
              <a:t>that assist with email communication. </a:t>
            </a:r>
            <a:endParaRPr>
              <a:latin typeface="Roboto Light"/>
              <a:ea typeface="Roboto Light"/>
              <a:cs typeface="Roboto Light"/>
              <a:sym typeface="Roboto Light"/>
            </a:endParaRPr>
          </a:p>
        </p:txBody>
      </p:sp>
      <p:sp>
        <p:nvSpPr>
          <p:cNvPr id="2161" name="Google Shape;2161;p11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9</a:t>
            </a:fld>
            <a:endParaRPr sz="6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tle Slid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2500</Words>
  <Application>Microsoft Office PowerPoint</Application>
  <PresentationFormat>On-screen Show (16:9)</PresentationFormat>
  <Paragraphs>269</Paragraphs>
  <Slides>53</Slides>
  <Notes>53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53</vt:i4>
      </vt:variant>
    </vt:vector>
  </HeadingPairs>
  <TitlesOfParts>
    <vt:vector size="62" baseType="lpstr">
      <vt:lpstr>Inconsolata</vt:lpstr>
      <vt:lpstr>Roboto Light</vt:lpstr>
      <vt:lpstr>Roboto</vt:lpstr>
      <vt:lpstr>Roboto Medium</vt:lpstr>
      <vt:lpstr>Roboto Thin</vt:lpstr>
      <vt:lpstr>Arial</vt:lpstr>
      <vt:lpstr>Calibri</vt:lpstr>
      <vt:lpstr>Simple Light</vt:lpstr>
      <vt:lpstr>Title Slide</vt:lpstr>
      <vt:lpstr>Networking 2, Day 2</vt:lpstr>
      <vt:lpstr>Class Objectives</vt:lpstr>
      <vt:lpstr>DNS Record Types</vt:lpstr>
      <vt:lpstr>Remember:  Domain Name Systems  (DNS) is like the phonebook  of the internet.  It’s why we can type  www.google.com instead  of 64.233.177.139. </vt:lpstr>
      <vt:lpstr>Domain-to-IP-address  is just one type of  DNS translation. </vt:lpstr>
      <vt:lpstr>DNS Record Types</vt:lpstr>
      <vt:lpstr>DNS Zone File</vt:lpstr>
      <vt:lpstr>DNS Record Types</vt:lpstr>
      <vt:lpstr>There are also DNS record types  that assist with email communication. </vt:lpstr>
      <vt:lpstr>MX (Mail Exchange) Record</vt:lpstr>
      <vt:lpstr>MX Record</vt:lpstr>
      <vt:lpstr>TXT (Text) Record</vt:lpstr>
      <vt:lpstr>SPF Record</vt:lpstr>
      <vt:lpstr>How SPF Works</vt:lpstr>
      <vt:lpstr>nslookup</vt:lpstr>
      <vt:lpstr>nslookup</vt:lpstr>
      <vt:lpstr>10 minutes</vt:lpstr>
      <vt:lpstr>PowerPoint Presentation</vt:lpstr>
      <vt:lpstr>Introduction to Email Networking</vt:lpstr>
      <vt:lpstr>An understanding of the processes and technologies involved in sending emails is key for security professionals, who have to manage email issues or attacks. </vt:lpstr>
      <vt:lpstr>How Emails are Sent </vt:lpstr>
      <vt:lpstr>How Emails Work</vt:lpstr>
      <vt:lpstr>How Emails Work</vt:lpstr>
      <vt:lpstr>How Emails Work</vt:lpstr>
      <vt:lpstr>How Emails Work</vt:lpstr>
      <vt:lpstr>To complete the previous steps, emails use headers made up of specific fields.</vt:lpstr>
      <vt:lpstr>Familiar Fields</vt:lpstr>
      <vt:lpstr>Unfamiliar Fields</vt:lpstr>
      <vt:lpstr>Unfamiliar Fields</vt:lpstr>
      <vt:lpstr>Un-Familiar Fields</vt:lpstr>
      <vt:lpstr>Unfamiliar Fields</vt:lpstr>
      <vt:lpstr>15 minutes</vt:lpstr>
      <vt:lpstr>PowerPoint Presentation</vt:lpstr>
      <vt:lpstr>Email Security Issue</vt:lpstr>
      <vt:lpstr>Spam</vt:lpstr>
      <vt:lpstr>PowerPoint Presentation</vt:lpstr>
      <vt:lpstr>Email Spoofing  </vt:lpstr>
      <vt:lpstr>PowerPoint Presentation</vt:lpstr>
      <vt:lpstr>Email spoofing can be detected with several methods that analyze raw email headers in sent emails.</vt:lpstr>
      <vt:lpstr>Method 1: the From Email Header</vt:lpstr>
      <vt:lpstr>Method 1: the From Email Header</vt:lpstr>
      <vt:lpstr>Method 1: the From Email Header</vt:lpstr>
      <vt:lpstr>Method 2: the Received-SPF Email Header</vt:lpstr>
      <vt:lpstr>Method 3: the Received Email Header</vt:lpstr>
      <vt:lpstr>10 minutes</vt:lpstr>
      <vt:lpstr>PowerPoint Presentation</vt:lpstr>
      <vt:lpstr>PowerPoint Presentation</vt:lpstr>
      <vt:lpstr>The remaining class time will be dedicated to reviewing networking and network security concepts covered in the past two units. </vt:lpstr>
      <vt:lpstr>15 minutes</vt:lpstr>
      <vt:lpstr>PowerPoint Presentation</vt:lpstr>
      <vt:lpstr>15 Minutes</vt:lpstr>
      <vt:lpstr>PowerPoint Presentation</vt:lpstr>
      <vt:lpstr>Class Objectives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Networking 2, Day 2</dc:title>
  <dc:creator>Dan Schmidt</dc:creator>
  <cp:lastModifiedBy>Dan Schmidt</cp:lastModifiedBy>
  <cp:revision>1</cp:revision>
  <dcterms:modified xsi:type="dcterms:W3CDTF">2021-02-10T20:50:25Z</dcterms:modified>
</cp:coreProperties>
</file>